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0" r:id="rId2"/>
    <p:sldMasterId id="2147483662" r:id="rId3"/>
  </p:sldMasterIdLst>
  <p:notesMasterIdLst>
    <p:notesMasterId r:id="rId22"/>
  </p:notesMasterIdLst>
  <p:sldIdLst>
    <p:sldId id="256" r:id="rId4"/>
    <p:sldId id="257" r:id="rId5"/>
    <p:sldId id="273"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9144000" cy="6858000" type="screen4x3"/>
  <p:notesSz cx="6807200" cy="99393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hjmGMBAidk/oSZbxrv6rUS6Wn1P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BB85025-13B8-4E49-A517-6EB4DCC52D4B}">
  <a:tblStyle styleId="{ABB85025-13B8-4E49-A517-6EB4DCC52D4B}" styleName="Table_0">
    <a:wholeTbl>
      <a:tcTxStyle b="off" i="off">
        <a:font>
          <a:latin typeface="Tw Cen MT"/>
          <a:ea typeface="Tw Cen MT"/>
          <a:cs typeface="Tw Cen MT"/>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EF2F7"/>
          </a:solidFill>
        </a:fill>
      </a:tcStyle>
    </a:wholeTbl>
    <a:band1H>
      <a:tcTxStyle b="off" i="off"/>
      <a:tcStyle>
        <a:tcBdr/>
        <a:fill>
          <a:solidFill>
            <a:srgbClr val="DCE5EE"/>
          </a:solidFill>
        </a:fill>
      </a:tcStyle>
    </a:band1H>
    <a:band2H>
      <a:tcTxStyle b="off" i="off"/>
      <a:tcStyle>
        <a:tcBdr/>
      </a:tcStyle>
    </a:band2H>
    <a:band1V>
      <a:tcTxStyle b="off" i="off"/>
      <a:tcStyle>
        <a:tcBdr/>
        <a:fill>
          <a:solidFill>
            <a:srgbClr val="DCE5EE"/>
          </a:solidFill>
        </a:fill>
      </a:tcStyle>
    </a:band1V>
    <a:band2V>
      <a:tcTxStyle b="off" i="off"/>
      <a:tcStyle>
        <a:tcBdr/>
      </a:tcStyle>
    </a:band2V>
    <a:lastCol>
      <a:tcTxStyle b="on" i="off">
        <a:font>
          <a:latin typeface="Tw Cen MT"/>
          <a:ea typeface="Tw Cen MT"/>
          <a:cs typeface="Tw Cen MT"/>
        </a:font>
        <a:schemeClr val="lt1"/>
      </a:tcTxStyle>
      <a:tcStyle>
        <a:tcBdr/>
        <a:fill>
          <a:solidFill>
            <a:schemeClr val="accent1"/>
          </a:solidFill>
        </a:fill>
      </a:tcStyle>
    </a:lastCol>
    <a:firstCol>
      <a:tcTxStyle b="on" i="off">
        <a:font>
          <a:latin typeface="Tw Cen MT"/>
          <a:ea typeface="Tw Cen MT"/>
          <a:cs typeface="Tw Cen MT"/>
        </a:font>
        <a:schemeClr val="lt1"/>
      </a:tcTxStyle>
      <a:tcStyle>
        <a:tcBdr/>
        <a:fill>
          <a:solidFill>
            <a:schemeClr val="accent1"/>
          </a:solidFill>
        </a:fill>
      </a:tcStyle>
    </a:firstCol>
    <a:lastRow>
      <a:tcTxStyle b="on" i="off">
        <a:font>
          <a:latin typeface="Tw Cen MT"/>
          <a:ea typeface="Tw Cen MT"/>
          <a:cs typeface="Tw Cen MT"/>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Tw Cen MT"/>
          <a:ea typeface="Tw Cen MT"/>
          <a:cs typeface="Tw Cen MT"/>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7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customschemas.google.com/relationships/presentationmetadata" Target="metadata"/><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9575" cy="49847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6038" y="0"/>
            <a:ext cx="2949575" cy="49847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40863"/>
            <a:ext cx="2949575" cy="498475"/>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6038" y="9440863"/>
            <a:ext cx="2949575" cy="49847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zh-TW"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7" name="Google Shape;207;p1: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9: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6" name="Google Shape;256;p9: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21: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3" name="Google Shape;263;p21: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22: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9" name="Google Shape;269;p22: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23: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5" name="Google Shape;275;p23: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24: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1" name="Google Shape;281;p24: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p25:notes"/>
          <p:cNvSpPr txBox="1">
            <a:spLocks noGrp="1"/>
          </p:cNvSpPr>
          <p:nvPr>
            <p:ph type="body" idx="1"/>
          </p:nvPr>
        </p:nvSpPr>
        <p:spPr>
          <a:xfrm>
            <a:off x="681038" y="4783138"/>
            <a:ext cx="5445125" cy="3913187"/>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7" name="Google Shape;287;p25: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26: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4" name="Google Shape;294;p26: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27: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0" name="Google Shape;300;p27: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28: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6" name="Google Shape;306;p28: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2: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3" name="Google Shape;213;p2: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2: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3" name="Google Shape;213;p2: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80481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3: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9" name="Google Shape;219;p3: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4: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5" name="Google Shape;225;p4: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5: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1" name="Google Shape;231;p5: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6: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7" name="Google Shape;237;p6: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7: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3" name="Google Shape;243;p7: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8:notes"/>
          <p:cNvSpPr txBox="1">
            <a:spLocks noGrp="1"/>
          </p:cNvSpPr>
          <p:nvPr>
            <p:ph type="body" idx="1"/>
          </p:nvPr>
        </p:nvSpPr>
        <p:spPr>
          <a:xfrm>
            <a:off x="681038" y="4783138"/>
            <a:ext cx="5445125" cy="39131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9" name="Google Shape;249;p8: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標題投影片" type="title">
  <p:cSld name="TITLE">
    <p:bg>
      <p:bgPr>
        <a:solidFill>
          <a:schemeClr val="dk2"/>
        </a:solidFill>
        <a:effectLst/>
      </p:bgPr>
    </p:bg>
    <p:spTree>
      <p:nvGrpSpPr>
        <p:cNvPr id="1" name="Shape 18"/>
        <p:cNvGrpSpPr/>
        <p:nvPr/>
      </p:nvGrpSpPr>
      <p:grpSpPr>
        <a:xfrm>
          <a:off x="0" y="0"/>
          <a:ext cx="0" cy="0"/>
          <a:chOff x="0" y="0"/>
          <a:chExt cx="0" cy="0"/>
        </a:xfrm>
      </p:grpSpPr>
      <p:sp>
        <p:nvSpPr>
          <p:cNvPr id="19" name="Google Shape;19;p32"/>
          <p:cNvSpPr/>
          <p:nvPr/>
        </p:nvSpPr>
        <p:spPr>
          <a:xfrm>
            <a:off x="0" y="5971032"/>
            <a:ext cx="9144000" cy="88696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20" name="Google Shape;20;p32"/>
          <p:cNvSpPr/>
          <p:nvPr/>
        </p:nvSpPr>
        <p:spPr>
          <a:xfrm>
            <a:off x="-9144" y="6053328"/>
            <a:ext cx="2249424" cy="713232"/>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21" name="Google Shape;21;p32"/>
          <p:cNvSpPr/>
          <p:nvPr/>
        </p:nvSpPr>
        <p:spPr>
          <a:xfrm>
            <a:off x="2359152" y="6044184"/>
            <a:ext cx="6784848" cy="71323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22" name="Google Shape;22;p32"/>
          <p:cNvSpPr txBox="1">
            <a:spLocks noGrp="1"/>
          </p:cNvSpPr>
          <p:nvPr>
            <p:ph type="ctrTitle"/>
          </p:nvPr>
        </p:nvSpPr>
        <p:spPr>
          <a:xfrm>
            <a:off x="2362200" y="4038600"/>
            <a:ext cx="6477000" cy="182880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lt2"/>
              </a:buClr>
              <a:buSzPts val="4400"/>
              <a:buFont typeface="Twentieth Century"/>
              <a:buNone/>
              <a:defRPr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2"/>
          <p:cNvSpPr txBox="1">
            <a:spLocks noGrp="1"/>
          </p:cNvSpPr>
          <p:nvPr>
            <p:ph type="subTitle" idx="1"/>
          </p:nvPr>
        </p:nvSpPr>
        <p:spPr>
          <a:xfrm>
            <a:off x="2362200" y="6050037"/>
            <a:ext cx="6705600" cy="6858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700"/>
              </a:spcBef>
              <a:spcAft>
                <a:spcPts val="0"/>
              </a:spcAft>
              <a:buSzPts val="1560"/>
              <a:buNone/>
              <a:defRPr sz="2600">
                <a:solidFill>
                  <a:srgbClr val="FFFFFF"/>
                </a:solidFill>
              </a:defRPr>
            </a:lvl1pPr>
            <a:lvl2pPr lvl="1" algn="ctr">
              <a:lnSpc>
                <a:spcPct val="100000"/>
              </a:lnSpc>
              <a:spcBef>
                <a:spcPts val="550"/>
              </a:spcBef>
              <a:spcAft>
                <a:spcPts val="0"/>
              </a:spcAft>
              <a:buSzPts val="1260"/>
              <a:buNone/>
              <a:defRPr/>
            </a:lvl2pPr>
            <a:lvl3pPr lvl="2" algn="ctr">
              <a:lnSpc>
                <a:spcPct val="100000"/>
              </a:lnSpc>
              <a:spcBef>
                <a:spcPts val="500"/>
              </a:spcBef>
              <a:spcAft>
                <a:spcPts val="0"/>
              </a:spcAft>
              <a:buSzPts val="1350"/>
              <a:buNone/>
              <a:defRPr/>
            </a:lvl3pPr>
            <a:lvl4pPr lvl="3" algn="ctr">
              <a:lnSpc>
                <a:spcPct val="100000"/>
              </a:lnSpc>
              <a:spcBef>
                <a:spcPts val="400"/>
              </a:spcBef>
              <a:spcAft>
                <a:spcPts val="0"/>
              </a:spcAft>
              <a:buSzPts val="1350"/>
              <a:buNone/>
              <a:defRPr/>
            </a:lvl4pPr>
            <a:lvl5pPr lvl="4" algn="ctr">
              <a:lnSpc>
                <a:spcPct val="100000"/>
              </a:lnSpc>
              <a:spcBef>
                <a:spcPts val="400"/>
              </a:spcBef>
              <a:spcAft>
                <a:spcPts val="0"/>
              </a:spcAft>
              <a:buSzPts val="1170"/>
              <a:buNone/>
              <a:defRPr/>
            </a:lvl5pPr>
            <a:lvl6pPr lvl="5" algn="ctr">
              <a:lnSpc>
                <a:spcPct val="100000"/>
              </a:lnSpc>
              <a:spcBef>
                <a:spcPts val="360"/>
              </a:spcBef>
              <a:spcAft>
                <a:spcPts val="0"/>
              </a:spcAft>
              <a:buSzPts val="1800"/>
              <a:buNone/>
              <a:defRPr/>
            </a:lvl6pPr>
            <a:lvl7pPr lvl="6" algn="ctr">
              <a:lnSpc>
                <a:spcPct val="100000"/>
              </a:lnSpc>
              <a:spcBef>
                <a:spcPts val="360"/>
              </a:spcBef>
              <a:spcAft>
                <a:spcPts val="0"/>
              </a:spcAft>
              <a:buSzPts val="180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sp>
        <p:nvSpPr>
          <p:cNvPr id="24" name="Google Shape;24;p32"/>
          <p:cNvSpPr txBox="1">
            <a:spLocks noGrp="1"/>
          </p:cNvSpPr>
          <p:nvPr>
            <p:ph type="dt" idx="10"/>
          </p:nvPr>
        </p:nvSpPr>
        <p:spPr>
          <a:xfrm>
            <a:off x="76200" y="6068699"/>
            <a:ext cx="2057400" cy="6858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sz="20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2"/>
          <p:cNvSpPr txBox="1">
            <a:spLocks noGrp="1"/>
          </p:cNvSpPr>
          <p:nvPr>
            <p:ph type="ftr" idx="11"/>
          </p:nvPr>
        </p:nvSpPr>
        <p:spPr>
          <a:xfrm>
            <a:off x="2085393" y="236538"/>
            <a:ext cx="58674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2"/>
          <p:cNvSpPr txBox="1">
            <a:spLocks noGrp="1"/>
          </p:cNvSpPr>
          <p:nvPr>
            <p:ph type="sldNum" idx="12"/>
          </p:nvPr>
        </p:nvSpPr>
        <p:spPr>
          <a:xfrm>
            <a:off x="8001000" y="228600"/>
            <a:ext cx="838200" cy="381000"/>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含標題的圖片" type="picTx">
  <p:cSld name="PICTURE_WITH_CAPTION_TEXT">
    <p:bg>
      <p:bgPr>
        <a:blipFill rotWithShape="1">
          <a:blip r:embed="rId2">
            <a:alphaModFix/>
          </a:blip>
          <a:tile tx="0" ty="0" sx="100000" sy="100000" flip="none" algn="tl"/>
        </a:blipFill>
        <a:effectLst/>
      </p:bgPr>
    </p:bg>
    <p:spTree>
      <p:nvGrpSpPr>
        <p:cNvPr id="1" name="Shape 92"/>
        <p:cNvGrpSpPr/>
        <p:nvPr/>
      </p:nvGrpSpPr>
      <p:grpSpPr>
        <a:xfrm>
          <a:off x="0" y="0"/>
          <a:ext cx="0" cy="0"/>
          <a:chOff x="0" y="0"/>
          <a:chExt cx="0" cy="0"/>
        </a:xfrm>
      </p:grpSpPr>
      <p:sp>
        <p:nvSpPr>
          <p:cNvPr id="93" name="Google Shape;93;p52"/>
          <p:cNvSpPr txBox="1">
            <a:spLocks noGrp="1"/>
          </p:cNvSpPr>
          <p:nvPr>
            <p:ph type="body" idx="1"/>
          </p:nvPr>
        </p:nvSpPr>
        <p:spPr>
          <a:xfrm>
            <a:off x="1600200" y="5486400"/>
            <a:ext cx="7315200" cy="68580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700"/>
              </a:spcBef>
              <a:spcAft>
                <a:spcPts val="0"/>
              </a:spcAft>
              <a:buSzPts val="1020"/>
              <a:buFont typeface="Twentieth Century"/>
              <a:buNone/>
              <a:defRPr sz="1700"/>
            </a:lvl1pPr>
            <a:lvl2pPr marL="914400" lvl="1" indent="-228600" algn="l">
              <a:lnSpc>
                <a:spcPct val="100000"/>
              </a:lnSpc>
              <a:spcBef>
                <a:spcPts val="550"/>
              </a:spcBef>
              <a:spcAft>
                <a:spcPts val="0"/>
              </a:spcAft>
              <a:buSzPts val="840"/>
              <a:buFont typeface="Twentieth Century"/>
              <a:buNone/>
              <a:defRPr sz="1200"/>
            </a:lvl2pPr>
            <a:lvl3pPr marL="1371600" lvl="2" indent="-228600" algn="l">
              <a:lnSpc>
                <a:spcPct val="100000"/>
              </a:lnSpc>
              <a:spcBef>
                <a:spcPts val="500"/>
              </a:spcBef>
              <a:spcAft>
                <a:spcPts val="0"/>
              </a:spcAft>
              <a:buSzPts val="750"/>
              <a:buFont typeface="Twentieth Century"/>
              <a:buNone/>
              <a:defRPr sz="1000"/>
            </a:lvl3pPr>
            <a:lvl4pPr marL="1828800" lvl="3" indent="-228600" algn="l">
              <a:lnSpc>
                <a:spcPct val="100000"/>
              </a:lnSpc>
              <a:spcBef>
                <a:spcPts val="400"/>
              </a:spcBef>
              <a:spcAft>
                <a:spcPts val="0"/>
              </a:spcAft>
              <a:buSzPts val="675"/>
              <a:buFont typeface="Twentieth Century"/>
              <a:buNone/>
              <a:defRPr sz="900"/>
            </a:lvl4pPr>
            <a:lvl5pPr marL="2286000" lvl="4" indent="-228600" algn="l">
              <a:lnSpc>
                <a:spcPct val="100000"/>
              </a:lnSpc>
              <a:spcBef>
                <a:spcPts val="400"/>
              </a:spcBef>
              <a:spcAft>
                <a:spcPts val="0"/>
              </a:spcAft>
              <a:buSzPts val="585"/>
              <a:buFont typeface="Twentieth Century"/>
              <a:buNone/>
              <a:defRPr sz="900"/>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94" name="Google Shape;94;p52"/>
          <p:cNvSpPr/>
          <p:nvPr/>
        </p:nvSpPr>
        <p:spPr>
          <a:xfrm>
            <a:off x="-9144" y="4572000"/>
            <a:ext cx="9144000" cy="88696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95" name="Google Shape;95;p52"/>
          <p:cNvSpPr/>
          <p:nvPr/>
        </p:nvSpPr>
        <p:spPr>
          <a:xfrm>
            <a:off x="-9144" y="4663440"/>
            <a:ext cx="1463040" cy="713232"/>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96" name="Google Shape;96;p52"/>
          <p:cNvSpPr/>
          <p:nvPr/>
        </p:nvSpPr>
        <p:spPr>
          <a:xfrm>
            <a:off x="1545336" y="4654296"/>
            <a:ext cx="7598664" cy="71323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97" name="Google Shape;97;p52"/>
          <p:cNvSpPr txBox="1">
            <a:spLocks noGrp="1"/>
          </p:cNvSpPr>
          <p:nvPr>
            <p:ph type="title"/>
          </p:nvPr>
        </p:nvSpPr>
        <p:spPr>
          <a:xfrm>
            <a:off x="1600200" y="4648200"/>
            <a:ext cx="7315200" cy="6858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FFFFFF"/>
              </a:buClr>
              <a:buSzPts val="2800"/>
              <a:buFont typeface="Twentieth Century"/>
              <a:buNone/>
              <a:defRPr sz="2800" b="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8" name="Google Shape;98;p52"/>
          <p:cNvSpPr/>
          <p:nvPr/>
        </p:nvSpPr>
        <p:spPr>
          <a:xfrm>
            <a:off x="1447800" y="0"/>
            <a:ext cx="100584" cy="6867144"/>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99" name="Google Shape;99;p52"/>
          <p:cNvSpPr txBox="1">
            <a:spLocks noGrp="1"/>
          </p:cNvSpPr>
          <p:nvPr>
            <p:ph type="dt" idx="10"/>
          </p:nvPr>
        </p:nvSpPr>
        <p:spPr>
          <a:xfrm>
            <a:off x="62484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52"/>
          <p:cNvSpPr txBox="1">
            <a:spLocks noGrp="1"/>
          </p:cNvSpPr>
          <p:nvPr>
            <p:ph type="sldNum" idx="12"/>
          </p:nvPr>
        </p:nvSpPr>
        <p:spPr>
          <a:xfrm>
            <a:off x="0" y="4667249"/>
            <a:ext cx="1447800" cy="663578"/>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101" name="Google Shape;101;p52"/>
          <p:cNvSpPr txBox="1">
            <a:spLocks noGrp="1"/>
          </p:cNvSpPr>
          <p:nvPr>
            <p:ph type="ftr" idx="11"/>
          </p:nvPr>
        </p:nvSpPr>
        <p:spPr>
          <a:xfrm>
            <a:off x="1600200" y="6248206"/>
            <a:ext cx="45720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52"/>
          <p:cNvSpPr>
            <a:spLocks noGrp="1"/>
          </p:cNvSpPr>
          <p:nvPr>
            <p:ph type="pic" idx="2"/>
          </p:nvPr>
        </p:nvSpPr>
        <p:spPr>
          <a:xfrm>
            <a:off x="1560576" y="0"/>
            <a:ext cx="7583424" cy="4568952"/>
          </a:xfrm>
          <a:prstGeom prst="rect">
            <a:avLst/>
          </a:prstGeom>
          <a:solidFill>
            <a:srgbClr val="DCE5EE"/>
          </a:solidFill>
          <a:ln>
            <a:no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標題及直排文字" type="vertTx">
  <p:cSld name="VERTICAL_TEXT">
    <p:spTree>
      <p:nvGrpSpPr>
        <p:cNvPr id="1" name="Shape 103"/>
        <p:cNvGrpSpPr/>
        <p:nvPr/>
      </p:nvGrpSpPr>
      <p:grpSpPr>
        <a:xfrm>
          <a:off x="0" y="0"/>
          <a:ext cx="0" cy="0"/>
          <a:chOff x="0" y="0"/>
          <a:chExt cx="0" cy="0"/>
        </a:xfrm>
      </p:grpSpPr>
      <p:sp>
        <p:nvSpPr>
          <p:cNvPr id="104" name="Google Shape;104;p53"/>
          <p:cNvSpPr txBox="1">
            <a:spLocks noGrp="1"/>
          </p:cNvSpPr>
          <p:nvPr>
            <p:ph type="title"/>
          </p:nvPr>
        </p:nvSpPr>
        <p:spPr>
          <a:xfrm>
            <a:off x="609600" y="228600"/>
            <a:ext cx="8153400" cy="990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5" name="Google Shape;105;p53"/>
          <p:cNvSpPr txBox="1">
            <a:spLocks noGrp="1"/>
          </p:cNvSpPr>
          <p:nvPr>
            <p:ph type="body" idx="1"/>
          </p:nvPr>
        </p:nvSpPr>
        <p:spPr>
          <a:xfrm rot="5400000">
            <a:off x="2426208" y="-213360"/>
            <a:ext cx="4526280" cy="81534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06" name="Google Shape;106;p53"/>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7" name="Google Shape;107;p53"/>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8" name="Google Shape;108;p53"/>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直排標題及文字" type="vertTitleAndTx">
  <p:cSld name="VERTICAL_TITLE_AND_VERTICAL_TEXT">
    <p:bg>
      <p:bgPr>
        <a:solidFill>
          <a:schemeClr val="lt1"/>
        </a:solidFill>
        <a:effectLst/>
      </p:bgPr>
    </p:bg>
    <p:spTree>
      <p:nvGrpSpPr>
        <p:cNvPr id="1" name="Shape 109"/>
        <p:cNvGrpSpPr/>
        <p:nvPr/>
      </p:nvGrpSpPr>
      <p:grpSpPr>
        <a:xfrm>
          <a:off x="0" y="0"/>
          <a:ext cx="0" cy="0"/>
          <a:chOff x="0" y="0"/>
          <a:chExt cx="0" cy="0"/>
        </a:xfrm>
      </p:grpSpPr>
      <p:sp>
        <p:nvSpPr>
          <p:cNvPr id="110" name="Google Shape;110;p54"/>
          <p:cNvSpPr txBox="1">
            <a:spLocks noGrp="1"/>
          </p:cNvSpPr>
          <p:nvPr>
            <p:ph type="title"/>
          </p:nvPr>
        </p:nvSpPr>
        <p:spPr>
          <a:xfrm rot="5400000">
            <a:off x="4823619" y="2339182"/>
            <a:ext cx="5516563" cy="20574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54"/>
          <p:cNvSpPr txBox="1">
            <a:spLocks noGrp="1"/>
          </p:cNvSpPr>
          <p:nvPr>
            <p:ph type="body" idx="1"/>
          </p:nvPr>
        </p:nvSpPr>
        <p:spPr>
          <a:xfrm rot="5400000">
            <a:off x="480218" y="586582"/>
            <a:ext cx="5516564" cy="55626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12" name="Google Shape;112;p54"/>
          <p:cNvSpPr txBox="1">
            <a:spLocks noGrp="1"/>
          </p:cNvSpPr>
          <p:nvPr>
            <p:ph type="dt" idx="10"/>
          </p:nvPr>
        </p:nvSpPr>
        <p:spPr>
          <a:xfrm>
            <a:off x="6553200" y="6248402"/>
            <a:ext cx="2209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3" name="Google Shape;113;p54"/>
          <p:cNvSpPr txBox="1">
            <a:spLocks noGrp="1"/>
          </p:cNvSpPr>
          <p:nvPr>
            <p:ph type="ftr" idx="11"/>
          </p:nvPr>
        </p:nvSpPr>
        <p:spPr>
          <a:xfrm>
            <a:off x="457201" y="6248207"/>
            <a:ext cx="55734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4" name="Google Shape;114;p54"/>
          <p:cNvSpPr/>
          <p:nvPr/>
        </p:nvSpPr>
        <p:spPr>
          <a:xfrm>
            <a:off x="6096318" y="0"/>
            <a:ext cx="32004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115" name="Google Shape;115;p54"/>
          <p:cNvSpPr/>
          <p:nvPr/>
        </p:nvSpPr>
        <p:spPr>
          <a:xfrm>
            <a:off x="6142038" y="609600"/>
            <a:ext cx="228600" cy="62484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116" name="Google Shape;116;p54"/>
          <p:cNvSpPr/>
          <p:nvPr/>
        </p:nvSpPr>
        <p:spPr>
          <a:xfrm>
            <a:off x="6142038" y="0"/>
            <a:ext cx="228600" cy="5334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117" name="Google Shape;117;p54"/>
          <p:cNvSpPr txBox="1">
            <a:spLocks noGrp="1"/>
          </p:cNvSpPr>
          <p:nvPr>
            <p:ph type="sldNum" idx="12"/>
          </p:nvPr>
        </p:nvSpPr>
        <p:spPr>
          <a:xfrm rot="5400000">
            <a:off x="5989638" y="14446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標題及物件" type="obj">
  <p:cSld name="OBJECT">
    <p:spTree>
      <p:nvGrpSpPr>
        <p:cNvPr id="1" name="Shape 127"/>
        <p:cNvGrpSpPr/>
        <p:nvPr/>
      </p:nvGrpSpPr>
      <p:grpSpPr>
        <a:xfrm>
          <a:off x="0" y="0"/>
          <a:ext cx="0" cy="0"/>
          <a:chOff x="0" y="0"/>
          <a:chExt cx="0" cy="0"/>
        </a:xfrm>
      </p:grpSpPr>
      <p:sp>
        <p:nvSpPr>
          <p:cNvPr id="128" name="Google Shape;128;p35"/>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9" name="Google Shape;129;p35"/>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0" name="Google Shape;130;p35"/>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1" name="Google Shape;131;p35"/>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132" name="Google Shape;132;p35"/>
          <p:cNvSpPr txBox="1">
            <a:spLocks noGrp="1"/>
          </p:cNvSpPr>
          <p:nvPr>
            <p:ph type="body" idx="1"/>
          </p:nvPr>
        </p:nvSpPr>
        <p:spPr>
          <a:xfrm>
            <a:off x="612648" y="1600200"/>
            <a:ext cx="8153400" cy="44958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只有標題" type="titleOnly">
  <p:cSld name="TITLE_ONLY">
    <p:spTree>
      <p:nvGrpSpPr>
        <p:cNvPr id="1" name="Shape 133"/>
        <p:cNvGrpSpPr/>
        <p:nvPr/>
      </p:nvGrpSpPr>
      <p:grpSpPr>
        <a:xfrm>
          <a:off x="0" y="0"/>
          <a:ext cx="0" cy="0"/>
          <a:chOff x="0" y="0"/>
          <a:chExt cx="0" cy="0"/>
        </a:xfrm>
      </p:grpSpPr>
      <p:sp>
        <p:nvSpPr>
          <p:cNvPr id="134" name="Google Shape;134;p41"/>
          <p:cNvSpPr txBox="1">
            <a:spLocks noGrp="1"/>
          </p:cNvSpPr>
          <p:nvPr>
            <p:ph type="title"/>
          </p:nvPr>
        </p:nvSpPr>
        <p:spPr>
          <a:xfrm>
            <a:off x="609600" y="228600"/>
            <a:ext cx="8153400" cy="990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5" name="Google Shape;135;p41"/>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6" name="Google Shape;136;p41"/>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7" name="Google Shape;137;p41"/>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標題投影片" type="title">
  <p:cSld name="TITLE">
    <p:bg>
      <p:bgPr>
        <a:solidFill>
          <a:schemeClr val="dk2"/>
        </a:solidFill>
        <a:effectLst/>
      </p:bgPr>
    </p:bg>
    <p:spTree>
      <p:nvGrpSpPr>
        <p:cNvPr id="1" name="Shape 138"/>
        <p:cNvGrpSpPr/>
        <p:nvPr/>
      </p:nvGrpSpPr>
      <p:grpSpPr>
        <a:xfrm>
          <a:off x="0" y="0"/>
          <a:ext cx="0" cy="0"/>
          <a:chOff x="0" y="0"/>
          <a:chExt cx="0" cy="0"/>
        </a:xfrm>
      </p:grpSpPr>
      <p:sp>
        <p:nvSpPr>
          <p:cNvPr id="139" name="Google Shape;139;p37"/>
          <p:cNvSpPr/>
          <p:nvPr/>
        </p:nvSpPr>
        <p:spPr>
          <a:xfrm>
            <a:off x="0" y="5971032"/>
            <a:ext cx="9144000" cy="88696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40" name="Google Shape;140;p37"/>
          <p:cNvSpPr/>
          <p:nvPr/>
        </p:nvSpPr>
        <p:spPr>
          <a:xfrm>
            <a:off x="-9144" y="6053328"/>
            <a:ext cx="2249424" cy="713232"/>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41" name="Google Shape;141;p37"/>
          <p:cNvSpPr/>
          <p:nvPr/>
        </p:nvSpPr>
        <p:spPr>
          <a:xfrm>
            <a:off x="2359152" y="6044184"/>
            <a:ext cx="6784848" cy="71323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42" name="Google Shape;142;p37"/>
          <p:cNvSpPr txBox="1">
            <a:spLocks noGrp="1"/>
          </p:cNvSpPr>
          <p:nvPr>
            <p:ph type="ctrTitle"/>
          </p:nvPr>
        </p:nvSpPr>
        <p:spPr>
          <a:xfrm>
            <a:off x="2362200" y="4038600"/>
            <a:ext cx="6477000" cy="182880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lt2"/>
              </a:buClr>
              <a:buSzPts val="4400"/>
              <a:buFont typeface="Twentieth Century"/>
              <a:buNone/>
              <a:defRPr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3" name="Google Shape;143;p37"/>
          <p:cNvSpPr txBox="1">
            <a:spLocks noGrp="1"/>
          </p:cNvSpPr>
          <p:nvPr>
            <p:ph type="subTitle" idx="1"/>
          </p:nvPr>
        </p:nvSpPr>
        <p:spPr>
          <a:xfrm>
            <a:off x="2362200" y="6050037"/>
            <a:ext cx="6705600" cy="6858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700"/>
              </a:spcBef>
              <a:spcAft>
                <a:spcPts val="0"/>
              </a:spcAft>
              <a:buSzPts val="1560"/>
              <a:buNone/>
              <a:defRPr sz="2600">
                <a:solidFill>
                  <a:srgbClr val="FFFFFF"/>
                </a:solidFill>
              </a:defRPr>
            </a:lvl1pPr>
            <a:lvl2pPr lvl="1" algn="ctr">
              <a:lnSpc>
                <a:spcPct val="100000"/>
              </a:lnSpc>
              <a:spcBef>
                <a:spcPts val="550"/>
              </a:spcBef>
              <a:spcAft>
                <a:spcPts val="0"/>
              </a:spcAft>
              <a:buSzPts val="1260"/>
              <a:buNone/>
              <a:defRPr/>
            </a:lvl2pPr>
            <a:lvl3pPr lvl="2" algn="ctr">
              <a:lnSpc>
                <a:spcPct val="100000"/>
              </a:lnSpc>
              <a:spcBef>
                <a:spcPts val="500"/>
              </a:spcBef>
              <a:spcAft>
                <a:spcPts val="0"/>
              </a:spcAft>
              <a:buSzPts val="1350"/>
              <a:buNone/>
              <a:defRPr/>
            </a:lvl3pPr>
            <a:lvl4pPr lvl="3" algn="ctr">
              <a:lnSpc>
                <a:spcPct val="100000"/>
              </a:lnSpc>
              <a:spcBef>
                <a:spcPts val="400"/>
              </a:spcBef>
              <a:spcAft>
                <a:spcPts val="0"/>
              </a:spcAft>
              <a:buSzPts val="1350"/>
              <a:buNone/>
              <a:defRPr/>
            </a:lvl4pPr>
            <a:lvl5pPr lvl="4" algn="ctr">
              <a:lnSpc>
                <a:spcPct val="100000"/>
              </a:lnSpc>
              <a:spcBef>
                <a:spcPts val="400"/>
              </a:spcBef>
              <a:spcAft>
                <a:spcPts val="0"/>
              </a:spcAft>
              <a:buSzPts val="1170"/>
              <a:buNone/>
              <a:defRPr/>
            </a:lvl5pPr>
            <a:lvl6pPr lvl="5" algn="ctr">
              <a:lnSpc>
                <a:spcPct val="100000"/>
              </a:lnSpc>
              <a:spcBef>
                <a:spcPts val="360"/>
              </a:spcBef>
              <a:spcAft>
                <a:spcPts val="0"/>
              </a:spcAft>
              <a:buSzPts val="1800"/>
              <a:buNone/>
              <a:defRPr/>
            </a:lvl6pPr>
            <a:lvl7pPr lvl="6" algn="ctr">
              <a:lnSpc>
                <a:spcPct val="100000"/>
              </a:lnSpc>
              <a:spcBef>
                <a:spcPts val="360"/>
              </a:spcBef>
              <a:spcAft>
                <a:spcPts val="0"/>
              </a:spcAft>
              <a:buSzPts val="180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sp>
        <p:nvSpPr>
          <p:cNvPr id="144" name="Google Shape;144;p37"/>
          <p:cNvSpPr txBox="1">
            <a:spLocks noGrp="1"/>
          </p:cNvSpPr>
          <p:nvPr>
            <p:ph type="dt" idx="10"/>
          </p:nvPr>
        </p:nvSpPr>
        <p:spPr>
          <a:xfrm>
            <a:off x="76200" y="6068699"/>
            <a:ext cx="2057400" cy="6858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sz="20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5" name="Google Shape;145;p37"/>
          <p:cNvSpPr txBox="1">
            <a:spLocks noGrp="1"/>
          </p:cNvSpPr>
          <p:nvPr>
            <p:ph type="ftr" idx="11"/>
          </p:nvPr>
        </p:nvSpPr>
        <p:spPr>
          <a:xfrm>
            <a:off x="2085393" y="236538"/>
            <a:ext cx="58674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6" name="Google Shape;146;p37"/>
          <p:cNvSpPr txBox="1">
            <a:spLocks noGrp="1"/>
          </p:cNvSpPr>
          <p:nvPr>
            <p:ph type="sldNum" idx="12"/>
          </p:nvPr>
        </p:nvSpPr>
        <p:spPr>
          <a:xfrm>
            <a:off x="8001000" y="228600"/>
            <a:ext cx="838200" cy="381000"/>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chemeClr val="lt2"/>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chemeClr val="lt2"/>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chemeClr val="lt2"/>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chemeClr val="lt2"/>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chemeClr val="lt2"/>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chemeClr val="lt2"/>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chemeClr val="lt2"/>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chemeClr val="lt2"/>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chemeClr val="lt2"/>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matchingName="章節標題" type="secHead">
  <p:cSld name="SECTION_HEADER">
    <p:bg>
      <p:bgPr>
        <a:blipFill rotWithShape="1">
          <a:blip r:embed="rId2">
            <a:alphaModFix/>
          </a:blip>
          <a:tile tx="0" ty="0" sx="100000" sy="100000" flip="none" algn="tl"/>
        </a:blipFill>
        <a:effectLst/>
      </p:bgPr>
    </p:bg>
    <p:spTree>
      <p:nvGrpSpPr>
        <p:cNvPr id="1" name="Shape 147"/>
        <p:cNvGrpSpPr/>
        <p:nvPr/>
      </p:nvGrpSpPr>
      <p:grpSpPr>
        <a:xfrm>
          <a:off x="0" y="0"/>
          <a:ext cx="0" cy="0"/>
          <a:chOff x="0" y="0"/>
          <a:chExt cx="0" cy="0"/>
        </a:xfrm>
      </p:grpSpPr>
      <p:sp>
        <p:nvSpPr>
          <p:cNvPr id="148" name="Google Shape;148;p38"/>
          <p:cNvSpPr txBox="1">
            <a:spLocks noGrp="1"/>
          </p:cNvSpPr>
          <p:nvPr>
            <p:ph type="body" idx="1"/>
          </p:nvPr>
        </p:nvSpPr>
        <p:spPr>
          <a:xfrm>
            <a:off x="1371600" y="2743200"/>
            <a:ext cx="7123113" cy="1673225"/>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700"/>
              </a:spcBef>
              <a:spcAft>
                <a:spcPts val="0"/>
              </a:spcAft>
              <a:buSzPts val="1680"/>
              <a:buNone/>
              <a:defRPr sz="2800">
                <a:solidFill>
                  <a:schemeClr val="dk2"/>
                </a:solidFill>
              </a:defRPr>
            </a:lvl1pPr>
            <a:lvl2pPr marL="914400" lvl="1" indent="-228600" algn="l">
              <a:lnSpc>
                <a:spcPct val="100000"/>
              </a:lnSpc>
              <a:spcBef>
                <a:spcPts val="550"/>
              </a:spcBef>
              <a:spcAft>
                <a:spcPts val="0"/>
              </a:spcAft>
              <a:buSzPts val="1260"/>
              <a:buNone/>
              <a:defRPr sz="1800">
                <a:solidFill>
                  <a:srgbClr val="888888"/>
                </a:solidFill>
              </a:defRPr>
            </a:lvl2pPr>
            <a:lvl3pPr marL="1371600" lvl="2" indent="-228600" algn="l">
              <a:lnSpc>
                <a:spcPct val="100000"/>
              </a:lnSpc>
              <a:spcBef>
                <a:spcPts val="500"/>
              </a:spcBef>
              <a:spcAft>
                <a:spcPts val="0"/>
              </a:spcAft>
              <a:buSzPts val="1200"/>
              <a:buNone/>
              <a:defRPr sz="1600">
                <a:solidFill>
                  <a:srgbClr val="888888"/>
                </a:solidFill>
              </a:defRPr>
            </a:lvl3pPr>
            <a:lvl4pPr marL="1828800" lvl="3" indent="-228600" algn="l">
              <a:lnSpc>
                <a:spcPct val="100000"/>
              </a:lnSpc>
              <a:spcBef>
                <a:spcPts val="400"/>
              </a:spcBef>
              <a:spcAft>
                <a:spcPts val="0"/>
              </a:spcAft>
              <a:buSzPts val="1050"/>
              <a:buNone/>
              <a:defRPr sz="1400">
                <a:solidFill>
                  <a:srgbClr val="888888"/>
                </a:solidFill>
              </a:defRPr>
            </a:lvl4pPr>
            <a:lvl5pPr marL="2286000" lvl="4" indent="-228600" algn="l">
              <a:lnSpc>
                <a:spcPct val="100000"/>
              </a:lnSpc>
              <a:spcBef>
                <a:spcPts val="400"/>
              </a:spcBef>
              <a:spcAft>
                <a:spcPts val="0"/>
              </a:spcAft>
              <a:buSzPts val="910"/>
              <a:buNone/>
              <a:defRPr sz="1400">
                <a:solidFill>
                  <a:srgbClr val="888888"/>
                </a:solidFill>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49" name="Google Shape;149;p38"/>
          <p:cNvSpPr/>
          <p:nvPr/>
        </p:nvSpPr>
        <p:spPr>
          <a:xfrm>
            <a:off x="0" y="1524000"/>
            <a:ext cx="9144000" cy="1143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50" name="Google Shape;150;p38"/>
          <p:cNvSpPr/>
          <p:nvPr/>
        </p:nvSpPr>
        <p:spPr>
          <a:xfrm>
            <a:off x="0" y="1600200"/>
            <a:ext cx="1295400" cy="9906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51" name="Google Shape;151;p38"/>
          <p:cNvSpPr/>
          <p:nvPr/>
        </p:nvSpPr>
        <p:spPr>
          <a:xfrm>
            <a:off x="1371600" y="1600200"/>
            <a:ext cx="7772400" cy="9906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52" name="Google Shape;152;p38"/>
          <p:cNvSpPr txBox="1">
            <a:spLocks noGrp="1"/>
          </p:cNvSpPr>
          <p:nvPr>
            <p:ph type="title"/>
          </p:nvPr>
        </p:nvSpPr>
        <p:spPr>
          <a:xfrm>
            <a:off x="1371600" y="1600200"/>
            <a:ext cx="7620000" cy="990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FFFFFF"/>
              </a:buClr>
              <a:buSzPts val="4400"/>
              <a:buFont typeface="Twentieth Century"/>
              <a:buNone/>
              <a:defRPr sz="4400" b="0" cap="none">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3" name="Google Shape;153;p38"/>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4" name="Google Shape;154;p38"/>
          <p:cNvSpPr txBox="1">
            <a:spLocks noGrp="1"/>
          </p:cNvSpPr>
          <p:nvPr>
            <p:ph type="sldNum" idx="12"/>
          </p:nvPr>
        </p:nvSpPr>
        <p:spPr>
          <a:xfrm>
            <a:off x="0" y="1752600"/>
            <a:ext cx="1295400" cy="701676"/>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155" name="Google Shape;155;p38"/>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兩項物件" type="twoObj">
  <p:cSld name="TWO_OBJECTS">
    <p:spTree>
      <p:nvGrpSpPr>
        <p:cNvPr id="1" name="Shape 156"/>
        <p:cNvGrpSpPr/>
        <p:nvPr/>
      </p:nvGrpSpPr>
      <p:grpSpPr>
        <a:xfrm>
          <a:off x="0" y="0"/>
          <a:ext cx="0" cy="0"/>
          <a:chOff x="0" y="0"/>
          <a:chExt cx="0" cy="0"/>
        </a:xfrm>
      </p:grpSpPr>
      <p:sp>
        <p:nvSpPr>
          <p:cNvPr id="157" name="Google Shape;157;p39"/>
          <p:cNvSpPr txBox="1">
            <a:spLocks noGrp="1"/>
          </p:cNvSpPr>
          <p:nvPr>
            <p:ph type="title"/>
          </p:nvPr>
        </p:nvSpPr>
        <p:spPr>
          <a:xfrm>
            <a:off x="609600" y="228600"/>
            <a:ext cx="8153400" cy="990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8" name="Google Shape;158;p39"/>
          <p:cNvSpPr txBox="1">
            <a:spLocks noGrp="1"/>
          </p:cNvSpPr>
          <p:nvPr>
            <p:ph type="body" idx="1"/>
          </p:nvPr>
        </p:nvSpPr>
        <p:spPr>
          <a:xfrm>
            <a:off x="609600" y="1589567"/>
            <a:ext cx="3886200" cy="45720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59" name="Google Shape;159;p39"/>
          <p:cNvSpPr txBox="1">
            <a:spLocks noGrp="1"/>
          </p:cNvSpPr>
          <p:nvPr>
            <p:ph type="body" idx="2"/>
          </p:nvPr>
        </p:nvSpPr>
        <p:spPr>
          <a:xfrm>
            <a:off x="4844901" y="1589567"/>
            <a:ext cx="3886200" cy="45720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60" name="Google Shape;160;p39"/>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1" name="Google Shape;161;p39"/>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162" name="Google Shape;162;p39"/>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比對" type="twoTxTwoObj">
  <p:cSld name="TWO_OBJECTS_WITH_TEXT">
    <p:spTree>
      <p:nvGrpSpPr>
        <p:cNvPr id="1" name="Shape 163"/>
        <p:cNvGrpSpPr/>
        <p:nvPr/>
      </p:nvGrpSpPr>
      <p:grpSpPr>
        <a:xfrm>
          <a:off x="0" y="0"/>
          <a:ext cx="0" cy="0"/>
          <a:chOff x="0" y="0"/>
          <a:chExt cx="0" cy="0"/>
        </a:xfrm>
      </p:grpSpPr>
      <p:sp>
        <p:nvSpPr>
          <p:cNvPr id="164" name="Google Shape;164;p40"/>
          <p:cNvSpPr txBox="1">
            <a:spLocks noGrp="1"/>
          </p:cNvSpPr>
          <p:nvPr>
            <p:ph type="title"/>
          </p:nvPr>
        </p:nvSpPr>
        <p:spPr>
          <a:xfrm>
            <a:off x="533400" y="273050"/>
            <a:ext cx="8153400" cy="86995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4400"/>
              <a:buFont typeface="Twentieth Century"/>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5" name="Google Shape;165;p40"/>
          <p:cNvSpPr txBox="1">
            <a:spLocks noGrp="1"/>
          </p:cNvSpPr>
          <p:nvPr>
            <p:ph type="body" idx="1"/>
          </p:nvPr>
        </p:nvSpPr>
        <p:spPr>
          <a:xfrm>
            <a:off x="609600" y="2438400"/>
            <a:ext cx="3886200" cy="35814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66" name="Google Shape;166;p40"/>
          <p:cNvSpPr txBox="1">
            <a:spLocks noGrp="1"/>
          </p:cNvSpPr>
          <p:nvPr>
            <p:ph type="body" idx="2"/>
          </p:nvPr>
        </p:nvSpPr>
        <p:spPr>
          <a:xfrm>
            <a:off x="4800600" y="2438400"/>
            <a:ext cx="3886200" cy="35814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67" name="Google Shape;167;p40"/>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8" name="Google Shape;168;p40"/>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169" name="Google Shape;169;p40"/>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0" name="Google Shape;170;p40"/>
          <p:cNvSpPr txBox="1">
            <a:spLocks noGrp="1"/>
          </p:cNvSpPr>
          <p:nvPr>
            <p:ph type="body" idx="3"/>
          </p:nvPr>
        </p:nvSpPr>
        <p:spPr>
          <a:xfrm>
            <a:off x="609600" y="1752600"/>
            <a:ext cx="3886200" cy="640080"/>
          </a:xfrm>
          <a:prstGeom prst="rect">
            <a:avLst/>
          </a:prstGeom>
          <a:solidFill>
            <a:schemeClr val="accent2"/>
          </a:solidFill>
          <a:ln>
            <a:noFill/>
          </a:ln>
        </p:spPr>
        <p:txBody>
          <a:bodyPr spcFirstLastPara="1" wrap="square" lIns="91425" tIns="45700" rIns="91425" bIns="45700" anchor="ctr" anchorCtr="0">
            <a:normAutofit/>
          </a:bodyPr>
          <a:lstStyle>
            <a:lvl1pPr marL="457200" lvl="0" indent="-228600" algn="l">
              <a:lnSpc>
                <a:spcPct val="100000"/>
              </a:lnSpc>
              <a:spcBef>
                <a:spcPts val="700"/>
              </a:spcBef>
              <a:spcAft>
                <a:spcPts val="0"/>
              </a:spcAft>
              <a:buSzPts val="1200"/>
              <a:buFont typeface="Twentieth Century"/>
              <a:buNone/>
              <a:defRPr sz="2000" b="1">
                <a:solidFill>
                  <a:srgbClr val="FFFFFF"/>
                </a:solidFill>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71" name="Google Shape;171;p40"/>
          <p:cNvSpPr txBox="1">
            <a:spLocks noGrp="1"/>
          </p:cNvSpPr>
          <p:nvPr>
            <p:ph type="body" idx="4"/>
          </p:nvPr>
        </p:nvSpPr>
        <p:spPr>
          <a:xfrm>
            <a:off x="4800600" y="1752600"/>
            <a:ext cx="3886200" cy="640080"/>
          </a:xfrm>
          <a:prstGeom prst="rect">
            <a:avLst/>
          </a:prstGeom>
          <a:solidFill>
            <a:schemeClr val="accent4"/>
          </a:solidFill>
          <a:ln>
            <a:noFill/>
          </a:ln>
        </p:spPr>
        <p:txBody>
          <a:bodyPr spcFirstLastPara="1" wrap="square" lIns="91425" tIns="45700" rIns="91425" bIns="45700" anchor="ctr" anchorCtr="0">
            <a:normAutofit/>
          </a:bodyPr>
          <a:lstStyle>
            <a:lvl1pPr marL="457200" lvl="0" indent="-228600" algn="l">
              <a:lnSpc>
                <a:spcPct val="100000"/>
              </a:lnSpc>
              <a:spcBef>
                <a:spcPts val="700"/>
              </a:spcBef>
              <a:spcAft>
                <a:spcPts val="0"/>
              </a:spcAft>
              <a:buSzPts val="1200"/>
              <a:buFont typeface="Twentieth Century"/>
              <a:buNone/>
              <a:defRPr sz="2000" b="1">
                <a:solidFill>
                  <a:srgbClr val="FFFFFF"/>
                </a:solidFill>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含標題的內容" type="objTx">
  <p:cSld name="OBJECT_WITH_CAPTION_TEXT">
    <p:spTree>
      <p:nvGrpSpPr>
        <p:cNvPr id="1" name="Shape 172"/>
        <p:cNvGrpSpPr/>
        <p:nvPr/>
      </p:nvGrpSpPr>
      <p:grpSpPr>
        <a:xfrm>
          <a:off x="0" y="0"/>
          <a:ext cx="0" cy="0"/>
          <a:chOff x="0" y="0"/>
          <a:chExt cx="0" cy="0"/>
        </a:xfrm>
      </p:grpSpPr>
      <p:sp>
        <p:nvSpPr>
          <p:cNvPr id="173" name="Google Shape;173;p42"/>
          <p:cNvSpPr txBox="1">
            <a:spLocks noGrp="1"/>
          </p:cNvSpPr>
          <p:nvPr>
            <p:ph type="title"/>
          </p:nvPr>
        </p:nvSpPr>
        <p:spPr>
          <a:xfrm>
            <a:off x="609600" y="273050"/>
            <a:ext cx="8077200" cy="86995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4400"/>
              <a:buFont typeface="Twentieth Century"/>
              <a:buNone/>
              <a:defRPr sz="4400"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4" name="Google Shape;174;p42"/>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5" name="Google Shape;175;p42"/>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6" name="Google Shape;176;p42"/>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177" name="Google Shape;177;p42"/>
          <p:cNvSpPr txBox="1">
            <a:spLocks noGrp="1"/>
          </p:cNvSpPr>
          <p:nvPr>
            <p:ph type="body" idx="1"/>
          </p:nvPr>
        </p:nvSpPr>
        <p:spPr>
          <a:xfrm>
            <a:off x="609600" y="1752600"/>
            <a:ext cx="1600200" cy="4343400"/>
          </a:xfrm>
          <a:prstGeom prst="rect">
            <a:avLst/>
          </a:prstGeom>
          <a:solidFill>
            <a:schemeClr val="accent2"/>
          </a:solidFill>
          <a:ln w="50800" cap="sq" cmpd="dbl">
            <a:solidFill>
              <a:schemeClr val="accent2"/>
            </a:solidFill>
            <a:prstDash val="solid"/>
            <a:miter lim="800000"/>
            <a:headEnd type="none" w="sm" len="sm"/>
            <a:tailEnd type="none" w="sm" len="sm"/>
          </a:ln>
        </p:spPr>
        <p:txBody>
          <a:bodyPr spcFirstLastPara="1" wrap="square" lIns="137150" tIns="182875" rIns="137150" bIns="91425" anchor="t" anchorCtr="0">
            <a:normAutofit/>
          </a:bodyPr>
          <a:lstStyle>
            <a:lvl1pPr marL="457200" lvl="0" indent="-228600" algn="l">
              <a:lnSpc>
                <a:spcPct val="100000"/>
              </a:lnSpc>
              <a:spcBef>
                <a:spcPts val="700"/>
              </a:spcBef>
              <a:spcAft>
                <a:spcPts val="0"/>
              </a:spcAft>
              <a:buSzPts val="1080"/>
              <a:buNone/>
              <a:defRPr sz="1800">
                <a:solidFill>
                  <a:schemeClr val="lt1"/>
                </a:solidFill>
                <a:latin typeface="Twentieth Century"/>
                <a:ea typeface="Twentieth Century"/>
                <a:cs typeface="Twentieth Century"/>
                <a:sym typeface="Twentieth Century"/>
              </a:defRPr>
            </a:lvl1pPr>
            <a:lvl2pPr marL="914400" lvl="1" indent="-228600" algn="l">
              <a:lnSpc>
                <a:spcPct val="100000"/>
              </a:lnSpc>
              <a:spcBef>
                <a:spcPts val="1000"/>
              </a:spcBef>
              <a:spcAft>
                <a:spcPts val="0"/>
              </a:spcAft>
              <a:buSzPts val="840"/>
              <a:buNone/>
              <a:defRPr sz="1200">
                <a:solidFill>
                  <a:schemeClr val="lt1"/>
                </a:solidFill>
                <a:latin typeface="Twentieth Century"/>
                <a:ea typeface="Twentieth Century"/>
                <a:cs typeface="Twentieth Century"/>
                <a:sym typeface="Twentieth Century"/>
              </a:defRPr>
            </a:lvl2pPr>
            <a:lvl3pPr marL="1371600" lvl="2" indent="-228600" algn="l">
              <a:lnSpc>
                <a:spcPct val="100000"/>
              </a:lnSpc>
              <a:spcBef>
                <a:spcPts val="500"/>
              </a:spcBef>
              <a:spcAft>
                <a:spcPts val="0"/>
              </a:spcAft>
              <a:buSzPts val="750"/>
              <a:buNone/>
              <a:defRPr sz="1000">
                <a:solidFill>
                  <a:schemeClr val="lt1"/>
                </a:solidFill>
                <a:latin typeface="Twentieth Century"/>
                <a:ea typeface="Twentieth Century"/>
                <a:cs typeface="Twentieth Century"/>
                <a:sym typeface="Twentieth Century"/>
              </a:defRPr>
            </a:lvl3pPr>
            <a:lvl4pPr marL="1828800" lvl="3" indent="-228600" algn="l">
              <a:lnSpc>
                <a:spcPct val="100000"/>
              </a:lnSpc>
              <a:spcBef>
                <a:spcPts val="400"/>
              </a:spcBef>
              <a:spcAft>
                <a:spcPts val="0"/>
              </a:spcAft>
              <a:buSzPts val="675"/>
              <a:buNone/>
              <a:defRPr sz="900">
                <a:solidFill>
                  <a:schemeClr val="lt1"/>
                </a:solidFill>
                <a:latin typeface="Twentieth Century"/>
                <a:ea typeface="Twentieth Century"/>
                <a:cs typeface="Twentieth Century"/>
                <a:sym typeface="Twentieth Century"/>
              </a:defRPr>
            </a:lvl4pPr>
            <a:lvl5pPr marL="2286000" lvl="4" indent="-228600" algn="l">
              <a:lnSpc>
                <a:spcPct val="100000"/>
              </a:lnSpc>
              <a:spcBef>
                <a:spcPts val="400"/>
              </a:spcBef>
              <a:spcAft>
                <a:spcPts val="0"/>
              </a:spcAft>
              <a:buSzPts val="585"/>
              <a:buNone/>
              <a:defRPr sz="900">
                <a:solidFill>
                  <a:schemeClr val="lt1"/>
                </a:solidFill>
                <a:latin typeface="Twentieth Century"/>
                <a:ea typeface="Twentieth Century"/>
                <a:cs typeface="Twentieth Century"/>
                <a:sym typeface="Twentieth Century"/>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78" name="Google Shape;178;p42"/>
          <p:cNvSpPr txBox="1">
            <a:spLocks noGrp="1"/>
          </p:cNvSpPr>
          <p:nvPr>
            <p:ph type="body" idx="2"/>
          </p:nvPr>
        </p:nvSpPr>
        <p:spPr>
          <a:xfrm>
            <a:off x="2362200" y="1752600"/>
            <a:ext cx="6400800" cy="44196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標題及物件" type="obj">
  <p:cSld name="OBJECT">
    <p:spTree>
      <p:nvGrpSpPr>
        <p:cNvPr id="1" name="Shape 36"/>
        <p:cNvGrpSpPr/>
        <p:nvPr/>
      </p:nvGrpSpPr>
      <p:grpSpPr>
        <a:xfrm>
          <a:off x="0" y="0"/>
          <a:ext cx="0" cy="0"/>
          <a:chOff x="0" y="0"/>
          <a:chExt cx="0" cy="0"/>
        </a:xfrm>
      </p:grpSpPr>
      <p:sp>
        <p:nvSpPr>
          <p:cNvPr id="37" name="Google Shape;37;p33"/>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33"/>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33"/>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33"/>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41" name="Google Shape;41;p33"/>
          <p:cNvSpPr txBox="1">
            <a:spLocks noGrp="1"/>
          </p:cNvSpPr>
          <p:nvPr>
            <p:ph type="body" idx="1"/>
          </p:nvPr>
        </p:nvSpPr>
        <p:spPr>
          <a:xfrm>
            <a:off x="612648" y="1600200"/>
            <a:ext cx="8153400" cy="44958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含標題的圖片" type="picTx">
  <p:cSld name="PICTURE_WITH_CAPTION_TEXT">
    <p:bg>
      <p:bgPr>
        <a:blipFill rotWithShape="1">
          <a:blip r:embed="rId2">
            <a:alphaModFix/>
          </a:blip>
          <a:tile tx="0" ty="0" sx="100000" sy="100000" flip="none" algn="tl"/>
        </a:blipFill>
        <a:effectLst/>
      </p:bgPr>
    </p:bg>
    <p:spTree>
      <p:nvGrpSpPr>
        <p:cNvPr id="1" name="Shape 179"/>
        <p:cNvGrpSpPr/>
        <p:nvPr/>
      </p:nvGrpSpPr>
      <p:grpSpPr>
        <a:xfrm>
          <a:off x="0" y="0"/>
          <a:ext cx="0" cy="0"/>
          <a:chOff x="0" y="0"/>
          <a:chExt cx="0" cy="0"/>
        </a:xfrm>
      </p:grpSpPr>
      <p:sp>
        <p:nvSpPr>
          <p:cNvPr id="180" name="Google Shape;180;p43"/>
          <p:cNvSpPr txBox="1">
            <a:spLocks noGrp="1"/>
          </p:cNvSpPr>
          <p:nvPr>
            <p:ph type="body" idx="1"/>
          </p:nvPr>
        </p:nvSpPr>
        <p:spPr>
          <a:xfrm>
            <a:off x="1600200" y="5486400"/>
            <a:ext cx="7315200" cy="68580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700"/>
              </a:spcBef>
              <a:spcAft>
                <a:spcPts val="0"/>
              </a:spcAft>
              <a:buSzPts val="1020"/>
              <a:buFont typeface="Twentieth Century"/>
              <a:buNone/>
              <a:defRPr sz="1700"/>
            </a:lvl1pPr>
            <a:lvl2pPr marL="914400" lvl="1" indent="-228600" algn="l">
              <a:lnSpc>
                <a:spcPct val="100000"/>
              </a:lnSpc>
              <a:spcBef>
                <a:spcPts val="550"/>
              </a:spcBef>
              <a:spcAft>
                <a:spcPts val="0"/>
              </a:spcAft>
              <a:buSzPts val="840"/>
              <a:buFont typeface="Twentieth Century"/>
              <a:buNone/>
              <a:defRPr sz="1200"/>
            </a:lvl2pPr>
            <a:lvl3pPr marL="1371600" lvl="2" indent="-228600" algn="l">
              <a:lnSpc>
                <a:spcPct val="100000"/>
              </a:lnSpc>
              <a:spcBef>
                <a:spcPts val="500"/>
              </a:spcBef>
              <a:spcAft>
                <a:spcPts val="0"/>
              </a:spcAft>
              <a:buSzPts val="750"/>
              <a:buFont typeface="Twentieth Century"/>
              <a:buNone/>
              <a:defRPr sz="1000"/>
            </a:lvl3pPr>
            <a:lvl4pPr marL="1828800" lvl="3" indent="-228600" algn="l">
              <a:lnSpc>
                <a:spcPct val="100000"/>
              </a:lnSpc>
              <a:spcBef>
                <a:spcPts val="400"/>
              </a:spcBef>
              <a:spcAft>
                <a:spcPts val="0"/>
              </a:spcAft>
              <a:buSzPts val="675"/>
              <a:buFont typeface="Twentieth Century"/>
              <a:buNone/>
              <a:defRPr sz="900"/>
            </a:lvl4pPr>
            <a:lvl5pPr marL="2286000" lvl="4" indent="-228600" algn="l">
              <a:lnSpc>
                <a:spcPct val="100000"/>
              </a:lnSpc>
              <a:spcBef>
                <a:spcPts val="400"/>
              </a:spcBef>
              <a:spcAft>
                <a:spcPts val="0"/>
              </a:spcAft>
              <a:buSzPts val="585"/>
              <a:buFont typeface="Twentieth Century"/>
              <a:buNone/>
              <a:defRPr sz="900"/>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81" name="Google Shape;181;p43"/>
          <p:cNvSpPr/>
          <p:nvPr/>
        </p:nvSpPr>
        <p:spPr>
          <a:xfrm>
            <a:off x="-9144" y="4572000"/>
            <a:ext cx="9144000" cy="88696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82" name="Google Shape;182;p43"/>
          <p:cNvSpPr/>
          <p:nvPr/>
        </p:nvSpPr>
        <p:spPr>
          <a:xfrm>
            <a:off x="-9144" y="4663440"/>
            <a:ext cx="1463040" cy="713232"/>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83" name="Google Shape;183;p43"/>
          <p:cNvSpPr/>
          <p:nvPr/>
        </p:nvSpPr>
        <p:spPr>
          <a:xfrm>
            <a:off x="1545336" y="4654296"/>
            <a:ext cx="7598664" cy="71323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84" name="Google Shape;184;p43"/>
          <p:cNvSpPr txBox="1">
            <a:spLocks noGrp="1"/>
          </p:cNvSpPr>
          <p:nvPr>
            <p:ph type="title"/>
          </p:nvPr>
        </p:nvSpPr>
        <p:spPr>
          <a:xfrm>
            <a:off x="1600200" y="4648200"/>
            <a:ext cx="7315200" cy="6858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FFFFFF"/>
              </a:buClr>
              <a:buSzPts val="2800"/>
              <a:buFont typeface="Twentieth Century"/>
              <a:buNone/>
              <a:defRPr sz="2800" b="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5" name="Google Shape;185;p43"/>
          <p:cNvSpPr/>
          <p:nvPr/>
        </p:nvSpPr>
        <p:spPr>
          <a:xfrm>
            <a:off x="1447800" y="0"/>
            <a:ext cx="100584" cy="6867144"/>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86" name="Google Shape;186;p43"/>
          <p:cNvSpPr txBox="1">
            <a:spLocks noGrp="1"/>
          </p:cNvSpPr>
          <p:nvPr>
            <p:ph type="dt" idx="10"/>
          </p:nvPr>
        </p:nvSpPr>
        <p:spPr>
          <a:xfrm>
            <a:off x="62484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7" name="Google Shape;187;p43"/>
          <p:cNvSpPr txBox="1">
            <a:spLocks noGrp="1"/>
          </p:cNvSpPr>
          <p:nvPr>
            <p:ph type="sldNum" idx="12"/>
          </p:nvPr>
        </p:nvSpPr>
        <p:spPr>
          <a:xfrm>
            <a:off x="0" y="4667249"/>
            <a:ext cx="1447800" cy="663578"/>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2800"/>
              <a:buFont typeface="Arial"/>
              <a:buNone/>
              <a:defRPr sz="28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188" name="Google Shape;188;p43"/>
          <p:cNvSpPr txBox="1">
            <a:spLocks noGrp="1"/>
          </p:cNvSpPr>
          <p:nvPr>
            <p:ph type="ftr" idx="11"/>
          </p:nvPr>
        </p:nvSpPr>
        <p:spPr>
          <a:xfrm>
            <a:off x="1600200" y="6248206"/>
            <a:ext cx="45720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9" name="Google Shape;189;p43"/>
          <p:cNvSpPr>
            <a:spLocks noGrp="1"/>
          </p:cNvSpPr>
          <p:nvPr>
            <p:ph type="pic" idx="2"/>
          </p:nvPr>
        </p:nvSpPr>
        <p:spPr>
          <a:xfrm>
            <a:off x="1560576" y="0"/>
            <a:ext cx="7583424" cy="4568952"/>
          </a:xfrm>
          <a:prstGeom prst="rect">
            <a:avLst/>
          </a:prstGeom>
          <a:solidFill>
            <a:srgbClr val="DCE5EE"/>
          </a:solid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標題及直排文字" type="vertTx">
  <p:cSld name="VERTICAL_TEXT">
    <p:spTree>
      <p:nvGrpSpPr>
        <p:cNvPr id="1" name="Shape 190"/>
        <p:cNvGrpSpPr/>
        <p:nvPr/>
      </p:nvGrpSpPr>
      <p:grpSpPr>
        <a:xfrm>
          <a:off x="0" y="0"/>
          <a:ext cx="0" cy="0"/>
          <a:chOff x="0" y="0"/>
          <a:chExt cx="0" cy="0"/>
        </a:xfrm>
      </p:grpSpPr>
      <p:sp>
        <p:nvSpPr>
          <p:cNvPr id="191" name="Google Shape;191;p44"/>
          <p:cNvSpPr txBox="1">
            <a:spLocks noGrp="1"/>
          </p:cNvSpPr>
          <p:nvPr>
            <p:ph type="title"/>
          </p:nvPr>
        </p:nvSpPr>
        <p:spPr>
          <a:xfrm>
            <a:off x="609600" y="228600"/>
            <a:ext cx="8153400" cy="990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2" name="Google Shape;192;p44"/>
          <p:cNvSpPr txBox="1">
            <a:spLocks noGrp="1"/>
          </p:cNvSpPr>
          <p:nvPr>
            <p:ph type="body" idx="1"/>
          </p:nvPr>
        </p:nvSpPr>
        <p:spPr>
          <a:xfrm rot="5400000">
            <a:off x="2426208" y="-213360"/>
            <a:ext cx="4526280" cy="81534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93" name="Google Shape;193;p44"/>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4" name="Google Shape;194;p44"/>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5" name="Google Shape;195;p44"/>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直排標題及文字" type="vertTitleAndTx">
  <p:cSld name="VERTICAL_TITLE_AND_VERTICAL_TEXT">
    <p:bg>
      <p:bgPr>
        <a:solidFill>
          <a:schemeClr val="lt1"/>
        </a:solidFill>
        <a:effectLst/>
      </p:bgPr>
    </p:bg>
    <p:spTree>
      <p:nvGrpSpPr>
        <p:cNvPr id="1" name="Shape 196"/>
        <p:cNvGrpSpPr/>
        <p:nvPr/>
      </p:nvGrpSpPr>
      <p:grpSpPr>
        <a:xfrm>
          <a:off x="0" y="0"/>
          <a:ext cx="0" cy="0"/>
          <a:chOff x="0" y="0"/>
          <a:chExt cx="0" cy="0"/>
        </a:xfrm>
      </p:grpSpPr>
      <p:sp>
        <p:nvSpPr>
          <p:cNvPr id="197" name="Google Shape;197;p45"/>
          <p:cNvSpPr txBox="1">
            <a:spLocks noGrp="1"/>
          </p:cNvSpPr>
          <p:nvPr>
            <p:ph type="title"/>
          </p:nvPr>
        </p:nvSpPr>
        <p:spPr>
          <a:xfrm rot="5400000">
            <a:off x="4823619" y="2339182"/>
            <a:ext cx="5516563" cy="20574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8" name="Google Shape;198;p45"/>
          <p:cNvSpPr txBox="1">
            <a:spLocks noGrp="1"/>
          </p:cNvSpPr>
          <p:nvPr>
            <p:ph type="body" idx="1"/>
          </p:nvPr>
        </p:nvSpPr>
        <p:spPr>
          <a:xfrm rot="5400000">
            <a:off x="480218" y="586582"/>
            <a:ext cx="5516564" cy="55626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199" name="Google Shape;199;p45"/>
          <p:cNvSpPr txBox="1">
            <a:spLocks noGrp="1"/>
          </p:cNvSpPr>
          <p:nvPr>
            <p:ph type="dt" idx="10"/>
          </p:nvPr>
        </p:nvSpPr>
        <p:spPr>
          <a:xfrm>
            <a:off x="6553200" y="6248402"/>
            <a:ext cx="2209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0" name="Google Shape;200;p45"/>
          <p:cNvSpPr txBox="1">
            <a:spLocks noGrp="1"/>
          </p:cNvSpPr>
          <p:nvPr>
            <p:ph type="ftr" idx="11"/>
          </p:nvPr>
        </p:nvSpPr>
        <p:spPr>
          <a:xfrm>
            <a:off x="457201" y="6248207"/>
            <a:ext cx="55734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1" name="Google Shape;201;p45"/>
          <p:cNvSpPr/>
          <p:nvPr/>
        </p:nvSpPr>
        <p:spPr>
          <a:xfrm>
            <a:off x="6096318" y="0"/>
            <a:ext cx="32004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202" name="Google Shape;202;p45"/>
          <p:cNvSpPr/>
          <p:nvPr/>
        </p:nvSpPr>
        <p:spPr>
          <a:xfrm>
            <a:off x="6142038" y="609600"/>
            <a:ext cx="228600" cy="62484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203" name="Google Shape;203;p45"/>
          <p:cNvSpPr/>
          <p:nvPr/>
        </p:nvSpPr>
        <p:spPr>
          <a:xfrm>
            <a:off x="6142038" y="0"/>
            <a:ext cx="228600" cy="5334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204" name="Google Shape;204;p45"/>
          <p:cNvSpPr txBox="1">
            <a:spLocks noGrp="1"/>
          </p:cNvSpPr>
          <p:nvPr>
            <p:ph type="sldNum" idx="12"/>
          </p:nvPr>
        </p:nvSpPr>
        <p:spPr>
          <a:xfrm rot="5400000">
            <a:off x="5989638" y="14446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標題投影片" type="title">
  <p:cSld name="TITLE">
    <p:bg>
      <p:bgPr>
        <a:solidFill>
          <a:schemeClr val="dk2"/>
        </a:solidFill>
        <a:effectLst/>
      </p:bgPr>
    </p:bg>
    <p:spTree>
      <p:nvGrpSpPr>
        <p:cNvPr id="1" name="Shape 42"/>
        <p:cNvGrpSpPr/>
        <p:nvPr/>
      </p:nvGrpSpPr>
      <p:grpSpPr>
        <a:xfrm>
          <a:off x="0" y="0"/>
          <a:ext cx="0" cy="0"/>
          <a:chOff x="0" y="0"/>
          <a:chExt cx="0" cy="0"/>
        </a:xfrm>
      </p:grpSpPr>
      <p:sp>
        <p:nvSpPr>
          <p:cNvPr id="43" name="Google Shape;43;p31"/>
          <p:cNvSpPr/>
          <p:nvPr/>
        </p:nvSpPr>
        <p:spPr>
          <a:xfrm>
            <a:off x="0" y="5971032"/>
            <a:ext cx="9144000" cy="88696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44" name="Google Shape;44;p31"/>
          <p:cNvSpPr/>
          <p:nvPr/>
        </p:nvSpPr>
        <p:spPr>
          <a:xfrm>
            <a:off x="-9144" y="6053328"/>
            <a:ext cx="2249424" cy="713232"/>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45" name="Google Shape;45;p31"/>
          <p:cNvSpPr/>
          <p:nvPr/>
        </p:nvSpPr>
        <p:spPr>
          <a:xfrm>
            <a:off x="2359152" y="6044184"/>
            <a:ext cx="6784848" cy="713232"/>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46" name="Google Shape;46;p31"/>
          <p:cNvSpPr txBox="1">
            <a:spLocks noGrp="1"/>
          </p:cNvSpPr>
          <p:nvPr>
            <p:ph type="ctrTitle"/>
          </p:nvPr>
        </p:nvSpPr>
        <p:spPr>
          <a:xfrm>
            <a:off x="2362200" y="4038600"/>
            <a:ext cx="6477000" cy="182880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lt2"/>
              </a:buClr>
              <a:buSzPts val="4400"/>
              <a:buFont typeface="Twentieth Century"/>
              <a:buNone/>
              <a:defRPr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31"/>
          <p:cNvSpPr txBox="1">
            <a:spLocks noGrp="1"/>
          </p:cNvSpPr>
          <p:nvPr>
            <p:ph type="subTitle" idx="1"/>
          </p:nvPr>
        </p:nvSpPr>
        <p:spPr>
          <a:xfrm>
            <a:off x="2362200" y="6050037"/>
            <a:ext cx="6705600" cy="6858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700"/>
              </a:spcBef>
              <a:spcAft>
                <a:spcPts val="0"/>
              </a:spcAft>
              <a:buSzPts val="1560"/>
              <a:buNone/>
              <a:defRPr sz="2600">
                <a:solidFill>
                  <a:srgbClr val="FFFFFF"/>
                </a:solidFill>
              </a:defRPr>
            </a:lvl1pPr>
            <a:lvl2pPr lvl="1" algn="ctr">
              <a:lnSpc>
                <a:spcPct val="100000"/>
              </a:lnSpc>
              <a:spcBef>
                <a:spcPts val="550"/>
              </a:spcBef>
              <a:spcAft>
                <a:spcPts val="0"/>
              </a:spcAft>
              <a:buSzPts val="1260"/>
              <a:buNone/>
              <a:defRPr/>
            </a:lvl2pPr>
            <a:lvl3pPr lvl="2" algn="ctr">
              <a:lnSpc>
                <a:spcPct val="100000"/>
              </a:lnSpc>
              <a:spcBef>
                <a:spcPts val="500"/>
              </a:spcBef>
              <a:spcAft>
                <a:spcPts val="0"/>
              </a:spcAft>
              <a:buSzPts val="1350"/>
              <a:buNone/>
              <a:defRPr/>
            </a:lvl3pPr>
            <a:lvl4pPr lvl="3" algn="ctr">
              <a:lnSpc>
                <a:spcPct val="100000"/>
              </a:lnSpc>
              <a:spcBef>
                <a:spcPts val="400"/>
              </a:spcBef>
              <a:spcAft>
                <a:spcPts val="0"/>
              </a:spcAft>
              <a:buSzPts val="1350"/>
              <a:buNone/>
              <a:defRPr/>
            </a:lvl4pPr>
            <a:lvl5pPr lvl="4" algn="ctr">
              <a:lnSpc>
                <a:spcPct val="100000"/>
              </a:lnSpc>
              <a:spcBef>
                <a:spcPts val="400"/>
              </a:spcBef>
              <a:spcAft>
                <a:spcPts val="0"/>
              </a:spcAft>
              <a:buSzPts val="1170"/>
              <a:buNone/>
              <a:defRPr/>
            </a:lvl5pPr>
            <a:lvl6pPr lvl="5" algn="ctr">
              <a:lnSpc>
                <a:spcPct val="100000"/>
              </a:lnSpc>
              <a:spcBef>
                <a:spcPts val="360"/>
              </a:spcBef>
              <a:spcAft>
                <a:spcPts val="0"/>
              </a:spcAft>
              <a:buSzPts val="1800"/>
              <a:buNone/>
              <a:defRPr/>
            </a:lvl6pPr>
            <a:lvl7pPr lvl="6" algn="ctr">
              <a:lnSpc>
                <a:spcPct val="100000"/>
              </a:lnSpc>
              <a:spcBef>
                <a:spcPts val="360"/>
              </a:spcBef>
              <a:spcAft>
                <a:spcPts val="0"/>
              </a:spcAft>
              <a:buSzPts val="180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sp>
        <p:nvSpPr>
          <p:cNvPr id="48" name="Google Shape;48;p31"/>
          <p:cNvSpPr txBox="1">
            <a:spLocks noGrp="1"/>
          </p:cNvSpPr>
          <p:nvPr>
            <p:ph type="dt" idx="10"/>
          </p:nvPr>
        </p:nvSpPr>
        <p:spPr>
          <a:xfrm>
            <a:off x="76200" y="6068699"/>
            <a:ext cx="2057400" cy="6858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sz="20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31"/>
          <p:cNvSpPr txBox="1">
            <a:spLocks noGrp="1"/>
          </p:cNvSpPr>
          <p:nvPr>
            <p:ph type="ftr" idx="11"/>
          </p:nvPr>
        </p:nvSpPr>
        <p:spPr>
          <a:xfrm>
            <a:off x="2085393" y="236538"/>
            <a:ext cx="586740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31"/>
          <p:cNvSpPr txBox="1">
            <a:spLocks noGrp="1"/>
          </p:cNvSpPr>
          <p:nvPr>
            <p:ph type="sldNum" idx="12"/>
          </p:nvPr>
        </p:nvSpPr>
        <p:spPr>
          <a:xfrm>
            <a:off x="8001000" y="228600"/>
            <a:ext cx="838200" cy="381000"/>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EBDDC3"/>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章節標題" type="secHead">
  <p:cSld name="SECTION_HEADER">
    <p:bg>
      <p:bgPr>
        <a:blipFill rotWithShape="1">
          <a:blip r:embed="rId2">
            <a:alphaModFix/>
          </a:blip>
          <a:tile tx="0" ty="0" sx="100000" sy="100000" flip="none" algn="tl"/>
        </a:blipFill>
        <a:effectLst/>
      </p:bgPr>
    </p:bg>
    <p:spTree>
      <p:nvGrpSpPr>
        <p:cNvPr id="1" name="Shape 51"/>
        <p:cNvGrpSpPr/>
        <p:nvPr/>
      </p:nvGrpSpPr>
      <p:grpSpPr>
        <a:xfrm>
          <a:off x="0" y="0"/>
          <a:ext cx="0" cy="0"/>
          <a:chOff x="0" y="0"/>
          <a:chExt cx="0" cy="0"/>
        </a:xfrm>
      </p:grpSpPr>
      <p:sp>
        <p:nvSpPr>
          <p:cNvPr id="52" name="Google Shape;52;p46"/>
          <p:cNvSpPr txBox="1">
            <a:spLocks noGrp="1"/>
          </p:cNvSpPr>
          <p:nvPr>
            <p:ph type="body" idx="1"/>
          </p:nvPr>
        </p:nvSpPr>
        <p:spPr>
          <a:xfrm>
            <a:off x="1371600" y="2743200"/>
            <a:ext cx="7123113" cy="1673225"/>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700"/>
              </a:spcBef>
              <a:spcAft>
                <a:spcPts val="0"/>
              </a:spcAft>
              <a:buSzPts val="1680"/>
              <a:buNone/>
              <a:defRPr sz="2800">
                <a:solidFill>
                  <a:schemeClr val="dk2"/>
                </a:solidFill>
              </a:defRPr>
            </a:lvl1pPr>
            <a:lvl2pPr marL="914400" lvl="1" indent="-228600" algn="l">
              <a:lnSpc>
                <a:spcPct val="100000"/>
              </a:lnSpc>
              <a:spcBef>
                <a:spcPts val="550"/>
              </a:spcBef>
              <a:spcAft>
                <a:spcPts val="0"/>
              </a:spcAft>
              <a:buSzPts val="1260"/>
              <a:buNone/>
              <a:defRPr sz="1800">
                <a:solidFill>
                  <a:srgbClr val="888888"/>
                </a:solidFill>
              </a:defRPr>
            </a:lvl2pPr>
            <a:lvl3pPr marL="1371600" lvl="2" indent="-228600" algn="l">
              <a:lnSpc>
                <a:spcPct val="100000"/>
              </a:lnSpc>
              <a:spcBef>
                <a:spcPts val="500"/>
              </a:spcBef>
              <a:spcAft>
                <a:spcPts val="0"/>
              </a:spcAft>
              <a:buSzPts val="1200"/>
              <a:buNone/>
              <a:defRPr sz="1600">
                <a:solidFill>
                  <a:srgbClr val="888888"/>
                </a:solidFill>
              </a:defRPr>
            </a:lvl3pPr>
            <a:lvl4pPr marL="1828800" lvl="3" indent="-228600" algn="l">
              <a:lnSpc>
                <a:spcPct val="100000"/>
              </a:lnSpc>
              <a:spcBef>
                <a:spcPts val="400"/>
              </a:spcBef>
              <a:spcAft>
                <a:spcPts val="0"/>
              </a:spcAft>
              <a:buSzPts val="1050"/>
              <a:buNone/>
              <a:defRPr sz="1400">
                <a:solidFill>
                  <a:srgbClr val="888888"/>
                </a:solidFill>
              </a:defRPr>
            </a:lvl4pPr>
            <a:lvl5pPr marL="2286000" lvl="4" indent="-228600" algn="l">
              <a:lnSpc>
                <a:spcPct val="100000"/>
              </a:lnSpc>
              <a:spcBef>
                <a:spcPts val="400"/>
              </a:spcBef>
              <a:spcAft>
                <a:spcPts val="0"/>
              </a:spcAft>
              <a:buSzPts val="910"/>
              <a:buNone/>
              <a:defRPr sz="1400">
                <a:solidFill>
                  <a:srgbClr val="888888"/>
                </a:solidFill>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3" name="Google Shape;53;p46"/>
          <p:cNvSpPr/>
          <p:nvPr/>
        </p:nvSpPr>
        <p:spPr>
          <a:xfrm>
            <a:off x="0" y="1524000"/>
            <a:ext cx="9144000" cy="1143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54" name="Google Shape;54;p46"/>
          <p:cNvSpPr/>
          <p:nvPr/>
        </p:nvSpPr>
        <p:spPr>
          <a:xfrm>
            <a:off x="0" y="1600200"/>
            <a:ext cx="1295400" cy="9906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55" name="Google Shape;55;p46"/>
          <p:cNvSpPr/>
          <p:nvPr/>
        </p:nvSpPr>
        <p:spPr>
          <a:xfrm>
            <a:off x="1371600" y="1600200"/>
            <a:ext cx="7772400" cy="9906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56" name="Google Shape;56;p46"/>
          <p:cNvSpPr txBox="1">
            <a:spLocks noGrp="1"/>
          </p:cNvSpPr>
          <p:nvPr>
            <p:ph type="title"/>
          </p:nvPr>
        </p:nvSpPr>
        <p:spPr>
          <a:xfrm>
            <a:off x="1371600" y="1600200"/>
            <a:ext cx="7620000" cy="990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FFFFFF"/>
              </a:buClr>
              <a:buSzPts val="4400"/>
              <a:buFont typeface="Twentieth Century"/>
              <a:buNone/>
              <a:defRPr sz="4400" b="0" cap="none">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46"/>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46"/>
          <p:cNvSpPr txBox="1">
            <a:spLocks noGrp="1"/>
          </p:cNvSpPr>
          <p:nvPr>
            <p:ph type="sldNum" idx="12"/>
          </p:nvPr>
        </p:nvSpPr>
        <p:spPr>
          <a:xfrm>
            <a:off x="0" y="1752600"/>
            <a:ext cx="1295400" cy="701676"/>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2400"/>
              <a:buFont typeface="Arial"/>
              <a:buNone/>
              <a:defRPr sz="2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59" name="Google Shape;59;p46"/>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兩項物件" type="twoObj">
  <p:cSld name="TWO_OBJECTS">
    <p:spTree>
      <p:nvGrpSpPr>
        <p:cNvPr id="1" name="Shape 60"/>
        <p:cNvGrpSpPr/>
        <p:nvPr/>
      </p:nvGrpSpPr>
      <p:grpSpPr>
        <a:xfrm>
          <a:off x="0" y="0"/>
          <a:ext cx="0" cy="0"/>
          <a:chOff x="0" y="0"/>
          <a:chExt cx="0" cy="0"/>
        </a:xfrm>
      </p:grpSpPr>
      <p:sp>
        <p:nvSpPr>
          <p:cNvPr id="61" name="Google Shape;61;p47"/>
          <p:cNvSpPr txBox="1">
            <a:spLocks noGrp="1"/>
          </p:cNvSpPr>
          <p:nvPr>
            <p:ph type="title"/>
          </p:nvPr>
        </p:nvSpPr>
        <p:spPr>
          <a:xfrm>
            <a:off x="609600" y="228600"/>
            <a:ext cx="8153400" cy="990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7"/>
          <p:cNvSpPr txBox="1">
            <a:spLocks noGrp="1"/>
          </p:cNvSpPr>
          <p:nvPr>
            <p:ph type="body" idx="1"/>
          </p:nvPr>
        </p:nvSpPr>
        <p:spPr>
          <a:xfrm>
            <a:off x="609600" y="1589567"/>
            <a:ext cx="3886200" cy="45720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63" name="Google Shape;63;p47"/>
          <p:cNvSpPr txBox="1">
            <a:spLocks noGrp="1"/>
          </p:cNvSpPr>
          <p:nvPr>
            <p:ph type="body" idx="2"/>
          </p:nvPr>
        </p:nvSpPr>
        <p:spPr>
          <a:xfrm>
            <a:off x="4844901" y="1589567"/>
            <a:ext cx="3886200" cy="45720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64" name="Google Shape;64;p47"/>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47"/>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66" name="Google Shape;66;p47"/>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比對" type="twoTxTwoObj">
  <p:cSld name="TWO_OBJECTS_WITH_TEXT">
    <p:spTree>
      <p:nvGrpSpPr>
        <p:cNvPr id="1" name="Shape 67"/>
        <p:cNvGrpSpPr/>
        <p:nvPr/>
      </p:nvGrpSpPr>
      <p:grpSpPr>
        <a:xfrm>
          <a:off x="0" y="0"/>
          <a:ext cx="0" cy="0"/>
          <a:chOff x="0" y="0"/>
          <a:chExt cx="0" cy="0"/>
        </a:xfrm>
      </p:grpSpPr>
      <p:sp>
        <p:nvSpPr>
          <p:cNvPr id="68" name="Google Shape;68;p48"/>
          <p:cNvSpPr txBox="1">
            <a:spLocks noGrp="1"/>
          </p:cNvSpPr>
          <p:nvPr>
            <p:ph type="title"/>
          </p:nvPr>
        </p:nvSpPr>
        <p:spPr>
          <a:xfrm>
            <a:off x="533400" y="273050"/>
            <a:ext cx="8153400" cy="86995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4400"/>
              <a:buFont typeface="Twentieth Century"/>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48"/>
          <p:cNvSpPr txBox="1">
            <a:spLocks noGrp="1"/>
          </p:cNvSpPr>
          <p:nvPr>
            <p:ph type="body" idx="1"/>
          </p:nvPr>
        </p:nvSpPr>
        <p:spPr>
          <a:xfrm>
            <a:off x="609600" y="2438400"/>
            <a:ext cx="3886200" cy="35814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70" name="Google Shape;70;p48"/>
          <p:cNvSpPr txBox="1">
            <a:spLocks noGrp="1"/>
          </p:cNvSpPr>
          <p:nvPr>
            <p:ph type="body" idx="2"/>
          </p:nvPr>
        </p:nvSpPr>
        <p:spPr>
          <a:xfrm>
            <a:off x="4800600" y="2438400"/>
            <a:ext cx="3886200" cy="35814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71" name="Google Shape;71;p48"/>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48"/>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73" name="Google Shape;73;p48"/>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48"/>
          <p:cNvSpPr txBox="1">
            <a:spLocks noGrp="1"/>
          </p:cNvSpPr>
          <p:nvPr>
            <p:ph type="body" idx="3"/>
          </p:nvPr>
        </p:nvSpPr>
        <p:spPr>
          <a:xfrm>
            <a:off x="609600" y="1752600"/>
            <a:ext cx="3886200" cy="640080"/>
          </a:xfrm>
          <a:prstGeom prst="rect">
            <a:avLst/>
          </a:prstGeom>
          <a:solidFill>
            <a:schemeClr val="accent2"/>
          </a:solidFill>
          <a:ln>
            <a:noFill/>
          </a:ln>
        </p:spPr>
        <p:txBody>
          <a:bodyPr spcFirstLastPara="1" wrap="square" lIns="91425" tIns="45700" rIns="91425" bIns="45700" anchor="ctr" anchorCtr="0">
            <a:normAutofit/>
          </a:bodyPr>
          <a:lstStyle>
            <a:lvl1pPr marL="457200" lvl="0" indent="-228600" algn="l">
              <a:lnSpc>
                <a:spcPct val="100000"/>
              </a:lnSpc>
              <a:spcBef>
                <a:spcPts val="700"/>
              </a:spcBef>
              <a:spcAft>
                <a:spcPts val="0"/>
              </a:spcAft>
              <a:buSzPts val="1200"/>
              <a:buFont typeface="Twentieth Century"/>
              <a:buNone/>
              <a:defRPr sz="2000" b="1">
                <a:solidFill>
                  <a:srgbClr val="FFFFFF"/>
                </a:solidFill>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75" name="Google Shape;75;p48"/>
          <p:cNvSpPr txBox="1">
            <a:spLocks noGrp="1"/>
          </p:cNvSpPr>
          <p:nvPr>
            <p:ph type="body" idx="4"/>
          </p:nvPr>
        </p:nvSpPr>
        <p:spPr>
          <a:xfrm>
            <a:off x="4800600" y="1752600"/>
            <a:ext cx="3886200" cy="640080"/>
          </a:xfrm>
          <a:prstGeom prst="rect">
            <a:avLst/>
          </a:prstGeom>
          <a:solidFill>
            <a:schemeClr val="accent4"/>
          </a:solidFill>
          <a:ln>
            <a:noFill/>
          </a:ln>
        </p:spPr>
        <p:txBody>
          <a:bodyPr spcFirstLastPara="1" wrap="square" lIns="91425" tIns="45700" rIns="91425" bIns="45700" anchor="ctr" anchorCtr="0">
            <a:normAutofit/>
          </a:bodyPr>
          <a:lstStyle>
            <a:lvl1pPr marL="457200" lvl="0" indent="-228600" algn="l">
              <a:lnSpc>
                <a:spcPct val="100000"/>
              </a:lnSpc>
              <a:spcBef>
                <a:spcPts val="700"/>
              </a:spcBef>
              <a:spcAft>
                <a:spcPts val="0"/>
              </a:spcAft>
              <a:buSzPts val="1200"/>
              <a:buFont typeface="Twentieth Century"/>
              <a:buNone/>
              <a:defRPr sz="2000" b="1">
                <a:solidFill>
                  <a:srgbClr val="FFFFFF"/>
                </a:solidFill>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只有標題" type="titleOnly">
  <p:cSld name="TITLE_ONLY">
    <p:spTree>
      <p:nvGrpSpPr>
        <p:cNvPr id="1" name="Shape 76"/>
        <p:cNvGrpSpPr/>
        <p:nvPr/>
      </p:nvGrpSpPr>
      <p:grpSpPr>
        <a:xfrm>
          <a:off x="0" y="0"/>
          <a:ext cx="0" cy="0"/>
          <a:chOff x="0" y="0"/>
          <a:chExt cx="0" cy="0"/>
        </a:xfrm>
      </p:grpSpPr>
      <p:sp>
        <p:nvSpPr>
          <p:cNvPr id="77" name="Google Shape;77;p49"/>
          <p:cNvSpPr txBox="1">
            <a:spLocks noGrp="1"/>
          </p:cNvSpPr>
          <p:nvPr>
            <p:ph type="title"/>
          </p:nvPr>
        </p:nvSpPr>
        <p:spPr>
          <a:xfrm>
            <a:off x="609600" y="228600"/>
            <a:ext cx="8153400" cy="990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49"/>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49"/>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49"/>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空白" type="blank">
  <p:cSld name="BLANK">
    <p:spTree>
      <p:nvGrpSpPr>
        <p:cNvPr id="1" name="Shape 81"/>
        <p:cNvGrpSpPr/>
        <p:nvPr/>
      </p:nvGrpSpPr>
      <p:grpSpPr>
        <a:xfrm>
          <a:off x="0" y="0"/>
          <a:ext cx="0" cy="0"/>
          <a:chOff x="0" y="0"/>
          <a:chExt cx="0" cy="0"/>
        </a:xfrm>
      </p:grpSpPr>
      <p:sp>
        <p:nvSpPr>
          <p:cNvPr id="82" name="Google Shape;82;p50"/>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50"/>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50"/>
          <p:cNvSpPr txBox="1">
            <a:spLocks noGrp="1"/>
          </p:cNvSpPr>
          <p:nvPr>
            <p:ph type="sldNum" idx="12"/>
          </p:nvPr>
        </p:nvSpPr>
        <p:spPr>
          <a:xfrm>
            <a:off x="0" y="6248400"/>
            <a:ext cx="533400" cy="381000"/>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775F55"/>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775F55"/>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775F55"/>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775F55"/>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775F55"/>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775F55"/>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775F55"/>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775F55"/>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775F55"/>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含標題的內容" type="objTx">
  <p:cSld name="OBJECT_WITH_CAPTION_TEXT">
    <p:spTree>
      <p:nvGrpSpPr>
        <p:cNvPr id="1" name="Shape 85"/>
        <p:cNvGrpSpPr/>
        <p:nvPr/>
      </p:nvGrpSpPr>
      <p:grpSpPr>
        <a:xfrm>
          <a:off x="0" y="0"/>
          <a:ext cx="0" cy="0"/>
          <a:chOff x="0" y="0"/>
          <a:chExt cx="0" cy="0"/>
        </a:xfrm>
      </p:grpSpPr>
      <p:sp>
        <p:nvSpPr>
          <p:cNvPr id="86" name="Google Shape;86;p51"/>
          <p:cNvSpPr txBox="1">
            <a:spLocks noGrp="1"/>
          </p:cNvSpPr>
          <p:nvPr>
            <p:ph type="title"/>
          </p:nvPr>
        </p:nvSpPr>
        <p:spPr>
          <a:xfrm>
            <a:off x="609600" y="273050"/>
            <a:ext cx="8077200" cy="86995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dk2"/>
              </a:buClr>
              <a:buSzPts val="4400"/>
              <a:buFont typeface="Twentieth Century"/>
              <a:buNone/>
              <a:defRPr sz="4400"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 name="Google Shape;87;p51"/>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51"/>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51"/>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
        <p:nvSpPr>
          <p:cNvPr id="90" name="Google Shape;90;p51"/>
          <p:cNvSpPr txBox="1">
            <a:spLocks noGrp="1"/>
          </p:cNvSpPr>
          <p:nvPr>
            <p:ph type="body" idx="1"/>
          </p:nvPr>
        </p:nvSpPr>
        <p:spPr>
          <a:xfrm>
            <a:off x="609600" y="1752600"/>
            <a:ext cx="1600200" cy="4343400"/>
          </a:xfrm>
          <a:prstGeom prst="rect">
            <a:avLst/>
          </a:prstGeom>
          <a:solidFill>
            <a:schemeClr val="accent2"/>
          </a:solidFill>
          <a:ln w="50800" cap="sq" cmpd="dbl">
            <a:solidFill>
              <a:schemeClr val="accent2"/>
            </a:solidFill>
            <a:prstDash val="solid"/>
            <a:miter lim="800000"/>
            <a:headEnd type="none" w="sm" len="sm"/>
            <a:tailEnd type="none" w="sm" len="sm"/>
          </a:ln>
        </p:spPr>
        <p:txBody>
          <a:bodyPr spcFirstLastPara="1" wrap="square" lIns="137150" tIns="182875" rIns="137150" bIns="91425" anchor="t" anchorCtr="0">
            <a:normAutofit/>
          </a:bodyPr>
          <a:lstStyle>
            <a:lvl1pPr marL="457200" lvl="0" indent="-228600" algn="l">
              <a:lnSpc>
                <a:spcPct val="100000"/>
              </a:lnSpc>
              <a:spcBef>
                <a:spcPts val="700"/>
              </a:spcBef>
              <a:spcAft>
                <a:spcPts val="0"/>
              </a:spcAft>
              <a:buSzPts val="1080"/>
              <a:buNone/>
              <a:defRPr sz="1800">
                <a:solidFill>
                  <a:schemeClr val="lt1"/>
                </a:solidFill>
                <a:latin typeface="Twentieth Century"/>
                <a:ea typeface="Twentieth Century"/>
                <a:cs typeface="Twentieth Century"/>
                <a:sym typeface="Twentieth Century"/>
              </a:defRPr>
            </a:lvl1pPr>
            <a:lvl2pPr marL="914400" lvl="1" indent="-228600" algn="l">
              <a:lnSpc>
                <a:spcPct val="100000"/>
              </a:lnSpc>
              <a:spcBef>
                <a:spcPts val="1000"/>
              </a:spcBef>
              <a:spcAft>
                <a:spcPts val="0"/>
              </a:spcAft>
              <a:buSzPts val="840"/>
              <a:buNone/>
              <a:defRPr sz="1200">
                <a:solidFill>
                  <a:schemeClr val="lt1"/>
                </a:solidFill>
                <a:latin typeface="Twentieth Century"/>
                <a:ea typeface="Twentieth Century"/>
                <a:cs typeface="Twentieth Century"/>
                <a:sym typeface="Twentieth Century"/>
              </a:defRPr>
            </a:lvl2pPr>
            <a:lvl3pPr marL="1371600" lvl="2" indent="-228600" algn="l">
              <a:lnSpc>
                <a:spcPct val="100000"/>
              </a:lnSpc>
              <a:spcBef>
                <a:spcPts val="500"/>
              </a:spcBef>
              <a:spcAft>
                <a:spcPts val="0"/>
              </a:spcAft>
              <a:buSzPts val="750"/>
              <a:buNone/>
              <a:defRPr sz="1000">
                <a:solidFill>
                  <a:schemeClr val="lt1"/>
                </a:solidFill>
                <a:latin typeface="Twentieth Century"/>
                <a:ea typeface="Twentieth Century"/>
                <a:cs typeface="Twentieth Century"/>
                <a:sym typeface="Twentieth Century"/>
              </a:defRPr>
            </a:lvl3pPr>
            <a:lvl4pPr marL="1828800" lvl="3" indent="-228600" algn="l">
              <a:lnSpc>
                <a:spcPct val="100000"/>
              </a:lnSpc>
              <a:spcBef>
                <a:spcPts val="400"/>
              </a:spcBef>
              <a:spcAft>
                <a:spcPts val="0"/>
              </a:spcAft>
              <a:buSzPts val="675"/>
              <a:buNone/>
              <a:defRPr sz="900">
                <a:solidFill>
                  <a:schemeClr val="lt1"/>
                </a:solidFill>
                <a:latin typeface="Twentieth Century"/>
                <a:ea typeface="Twentieth Century"/>
                <a:cs typeface="Twentieth Century"/>
                <a:sym typeface="Twentieth Century"/>
              </a:defRPr>
            </a:lvl4pPr>
            <a:lvl5pPr marL="2286000" lvl="4" indent="-228600" algn="l">
              <a:lnSpc>
                <a:spcPct val="100000"/>
              </a:lnSpc>
              <a:spcBef>
                <a:spcPts val="400"/>
              </a:spcBef>
              <a:spcAft>
                <a:spcPts val="0"/>
              </a:spcAft>
              <a:buSzPts val="585"/>
              <a:buNone/>
              <a:defRPr sz="900">
                <a:solidFill>
                  <a:schemeClr val="lt1"/>
                </a:solidFill>
                <a:latin typeface="Twentieth Century"/>
                <a:ea typeface="Twentieth Century"/>
                <a:cs typeface="Twentieth Century"/>
                <a:sym typeface="Twentieth Century"/>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91" name="Google Shape;91;p51"/>
          <p:cNvSpPr txBox="1">
            <a:spLocks noGrp="1"/>
          </p:cNvSpPr>
          <p:nvPr>
            <p:ph type="body" idx="2"/>
          </p:nvPr>
        </p:nvSpPr>
        <p:spPr>
          <a:xfrm>
            <a:off x="2362200" y="1752600"/>
            <a:ext cx="6400800" cy="4419600"/>
          </a:xfrm>
          <a:prstGeom prst="rect">
            <a:avLst/>
          </a:prstGeom>
          <a:noFill/>
          <a:ln>
            <a:noFill/>
          </a:ln>
        </p:spPr>
        <p:txBody>
          <a:bodyPr spcFirstLastPara="1" wrap="square" lIns="91425" tIns="45700" rIns="91425" bIns="45700" anchor="t" anchorCtr="0">
            <a:normAutofit/>
          </a:bodyPr>
          <a:lstStyle>
            <a:lvl1pPr marL="457200" lvl="0" indent="-297180" algn="l">
              <a:lnSpc>
                <a:spcPct val="100000"/>
              </a:lnSpc>
              <a:spcBef>
                <a:spcPts val="700"/>
              </a:spcBef>
              <a:spcAft>
                <a:spcPts val="0"/>
              </a:spcAft>
              <a:buSzPts val="1080"/>
              <a:buChar char="◻"/>
              <a:defRPr/>
            </a:lvl1pPr>
            <a:lvl2pPr marL="914400" lvl="1" indent="-308610" algn="l">
              <a:lnSpc>
                <a:spcPct val="100000"/>
              </a:lnSpc>
              <a:spcBef>
                <a:spcPts val="550"/>
              </a:spcBef>
              <a:spcAft>
                <a:spcPts val="0"/>
              </a:spcAft>
              <a:buSzPts val="1260"/>
              <a:buChar char="?"/>
              <a:defRPr/>
            </a:lvl2pPr>
            <a:lvl3pPr marL="1371600" lvl="2" indent="-314325" algn="l">
              <a:lnSpc>
                <a:spcPct val="100000"/>
              </a:lnSpc>
              <a:spcBef>
                <a:spcPts val="500"/>
              </a:spcBef>
              <a:spcAft>
                <a:spcPts val="0"/>
              </a:spcAft>
              <a:buSzPts val="1350"/>
              <a:buChar char="■"/>
              <a:defRPr/>
            </a:lvl3pPr>
            <a:lvl4pPr marL="1828800" lvl="3" indent="-314325" algn="l">
              <a:lnSpc>
                <a:spcPct val="100000"/>
              </a:lnSpc>
              <a:spcBef>
                <a:spcPts val="400"/>
              </a:spcBef>
              <a:spcAft>
                <a:spcPts val="0"/>
              </a:spcAft>
              <a:buSzPts val="1350"/>
              <a:buChar char="■"/>
              <a:defRPr/>
            </a:lvl4pPr>
            <a:lvl5pPr marL="2286000" lvl="4" indent="-302895" algn="l">
              <a:lnSpc>
                <a:spcPct val="100000"/>
              </a:lnSpc>
              <a:spcBef>
                <a:spcPts val="400"/>
              </a:spcBef>
              <a:spcAft>
                <a:spcPts val="0"/>
              </a:spcAft>
              <a:buSzPts val="117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30"/>
          <p:cNvSpPr txBox="1">
            <a:spLocks noGrp="1"/>
          </p:cNvSpPr>
          <p:nvPr>
            <p:ph type="title"/>
          </p:nvPr>
        </p:nvSpPr>
        <p:spPr>
          <a:xfrm>
            <a:off x="609600" y="228600"/>
            <a:ext cx="8153400" cy="990600"/>
          </a:xfrm>
          <a:prstGeom prst="rect">
            <a:avLst/>
          </a:prstGeom>
          <a:noFill/>
          <a:ln>
            <a:noFill/>
          </a:ln>
        </p:spPr>
        <p:txBody>
          <a:bodyPr spcFirstLastPara="1" wrap="square" lIns="91425" tIns="45700" rIns="91425" bIns="45700" anchor="ctr" anchorCtr="0">
            <a:normAutofit/>
          </a:bodyPr>
          <a:lstStyle>
            <a:lvl1pPr marR="0" lvl="0" algn="l" rtl="0">
              <a:lnSpc>
                <a:spcPct val="100000"/>
              </a:lnSpc>
              <a:spcBef>
                <a:spcPts val="0"/>
              </a:spcBef>
              <a:spcAft>
                <a:spcPts val="0"/>
              </a:spcAft>
              <a:buClr>
                <a:schemeClr val="lt2"/>
              </a:buClr>
              <a:buSzPts val="4400"/>
              <a:buFont typeface="Twentieth Century"/>
              <a:buNone/>
              <a:defRPr sz="4400" b="0" i="0" u="none" strike="noStrike" cap="none">
                <a:solidFill>
                  <a:schemeClr val="lt2"/>
                </a:solidFill>
                <a:latin typeface="Twentieth Century"/>
                <a:ea typeface="Twentieth Century"/>
                <a:cs typeface="Twentieth Century"/>
                <a:sym typeface="Twentieth Centur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30"/>
          <p:cNvSpPr txBox="1">
            <a:spLocks noGrp="1"/>
          </p:cNvSpPr>
          <p:nvPr>
            <p:ph type="body" idx="1"/>
          </p:nvPr>
        </p:nvSpPr>
        <p:spPr>
          <a:xfrm>
            <a:off x="612648" y="1600200"/>
            <a:ext cx="8153400" cy="4526280"/>
          </a:xfrm>
          <a:prstGeom prst="rect">
            <a:avLst/>
          </a:prstGeom>
          <a:noFill/>
          <a:ln>
            <a:noFill/>
          </a:ln>
        </p:spPr>
        <p:txBody>
          <a:bodyPr spcFirstLastPara="1" wrap="square" lIns="91425" tIns="45700" rIns="91425" bIns="45700" anchor="t" anchorCtr="0">
            <a:normAutofit/>
          </a:bodyPr>
          <a:lstStyle>
            <a:lvl1pPr marL="457200" marR="0" lvl="0" indent="-339090" algn="l" rtl="0">
              <a:lnSpc>
                <a:spcPct val="100000"/>
              </a:lnSpc>
              <a:spcBef>
                <a:spcPts val="700"/>
              </a:spcBef>
              <a:spcAft>
                <a:spcPts val="0"/>
              </a:spcAft>
              <a:buClr>
                <a:schemeClr val="accent2"/>
              </a:buClr>
              <a:buSzPts val="1740"/>
              <a:buFont typeface="Noto Sans Symbols"/>
              <a:buChar char="◻"/>
              <a:defRPr sz="2900" b="0" i="0" u="none" strike="noStrike" cap="none">
                <a:solidFill>
                  <a:schemeClr val="lt1"/>
                </a:solidFill>
                <a:latin typeface="Twentieth Century"/>
                <a:ea typeface="Twentieth Century"/>
                <a:cs typeface="Twentieth Century"/>
                <a:sym typeface="Twentieth Century"/>
              </a:defRPr>
            </a:lvl1pPr>
            <a:lvl2pPr marL="914400" marR="0" lvl="1" indent="-344169" algn="l" rtl="0">
              <a:lnSpc>
                <a:spcPct val="100000"/>
              </a:lnSpc>
              <a:spcBef>
                <a:spcPts val="550"/>
              </a:spcBef>
              <a:spcAft>
                <a:spcPts val="0"/>
              </a:spcAft>
              <a:buClr>
                <a:schemeClr val="accent1"/>
              </a:buClr>
              <a:buSzPts val="1820"/>
              <a:buFont typeface="Noto Sans Symbols"/>
              <a:buChar char="🞑"/>
              <a:defRPr sz="2600" b="0" i="0" u="none" strike="noStrike" cap="none">
                <a:solidFill>
                  <a:schemeClr val="lt1"/>
                </a:solidFill>
                <a:latin typeface="Twentieth Century"/>
                <a:ea typeface="Twentieth Century"/>
                <a:cs typeface="Twentieth Century"/>
                <a:sym typeface="Twentieth Century"/>
              </a:defRPr>
            </a:lvl2pPr>
            <a:lvl3pPr marL="1371600" marR="0" lvl="2" indent="-338137" algn="l" rtl="0">
              <a:lnSpc>
                <a:spcPct val="100000"/>
              </a:lnSpc>
              <a:spcBef>
                <a:spcPts val="500"/>
              </a:spcBef>
              <a:spcAft>
                <a:spcPts val="0"/>
              </a:spcAft>
              <a:buClr>
                <a:schemeClr val="accent2"/>
              </a:buClr>
              <a:buSzPts val="1725"/>
              <a:buFont typeface="Noto Sans Symbols"/>
              <a:buChar char="■"/>
              <a:defRPr sz="2300" b="0" i="0" u="none" strike="noStrike" cap="none">
                <a:solidFill>
                  <a:schemeClr val="lt1"/>
                </a:solidFill>
                <a:latin typeface="Twentieth Century"/>
                <a:ea typeface="Twentieth Century"/>
                <a:cs typeface="Twentieth Century"/>
                <a:sym typeface="Twentieth Century"/>
              </a:defRPr>
            </a:lvl3pPr>
            <a:lvl4pPr marL="1828800" marR="0" lvl="3" indent="-323850" algn="l" rtl="0">
              <a:lnSpc>
                <a:spcPct val="100000"/>
              </a:lnSpc>
              <a:spcBef>
                <a:spcPts val="400"/>
              </a:spcBef>
              <a:spcAft>
                <a:spcPts val="0"/>
              </a:spcAft>
              <a:buClr>
                <a:schemeClr val="accent3"/>
              </a:buClr>
              <a:buSzPts val="1500"/>
              <a:buFont typeface="Noto Sans Symbols"/>
              <a:buChar char="■"/>
              <a:defRPr sz="2000" b="0" i="0" u="none" strike="noStrike" cap="none">
                <a:solidFill>
                  <a:schemeClr val="lt1"/>
                </a:solidFill>
                <a:latin typeface="Twentieth Century"/>
                <a:ea typeface="Twentieth Century"/>
                <a:cs typeface="Twentieth Century"/>
                <a:sym typeface="Twentieth Century"/>
              </a:defRPr>
            </a:lvl4pPr>
            <a:lvl5pPr marL="2286000" marR="0" lvl="4" indent="-311150" algn="l" rtl="0">
              <a:lnSpc>
                <a:spcPct val="100000"/>
              </a:lnSpc>
              <a:spcBef>
                <a:spcPts val="400"/>
              </a:spcBef>
              <a:spcAft>
                <a:spcPts val="0"/>
              </a:spcAft>
              <a:buClr>
                <a:schemeClr val="accent4"/>
              </a:buClr>
              <a:buSzPts val="1300"/>
              <a:buFont typeface="Noto Sans Symbols"/>
              <a:buChar char="■"/>
              <a:defRPr sz="2000" b="0" i="0" u="none" strike="noStrike" cap="none">
                <a:solidFill>
                  <a:schemeClr val="lt1"/>
                </a:solidFill>
                <a:latin typeface="Twentieth Century"/>
                <a:ea typeface="Twentieth Century"/>
                <a:cs typeface="Twentieth Century"/>
                <a:sym typeface="Twentieth Century"/>
              </a:defRPr>
            </a:lvl5pPr>
            <a:lvl6pPr marL="2743200" marR="0" lvl="5" indent="-342900" algn="l" rtl="0">
              <a:lnSpc>
                <a:spcPct val="100000"/>
              </a:lnSpc>
              <a:spcBef>
                <a:spcPts val="360"/>
              </a:spcBef>
              <a:spcAft>
                <a:spcPts val="0"/>
              </a:spcAft>
              <a:buClr>
                <a:schemeClr val="accent1"/>
              </a:buClr>
              <a:buSzPts val="1800"/>
              <a:buFont typeface="Noto Sans Symbols"/>
              <a:buChar char="▪"/>
              <a:defRPr sz="1800" b="0" i="0" u="none" strike="noStrike" cap="none">
                <a:solidFill>
                  <a:schemeClr val="lt1"/>
                </a:solidFill>
                <a:latin typeface="Twentieth Century"/>
                <a:ea typeface="Twentieth Century"/>
                <a:cs typeface="Twentieth Century"/>
                <a:sym typeface="Twentieth Century"/>
              </a:defRPr>
            </a:lvl6pPr>
            <a:lvl7pPr marL="3200400" marR="0" lvl="6" indent="-342900" algn="l" rtl="0">
              <a:lnSpc>
                <a:spcPct val="100000"/>
              </a:lnSpc>
              <a:spcBef>
                <a:spcPts val="360"/>
              </a:spcBef>
              <a:spcAft>
                <a:spcPts val="0"/>
              </a:spcAft>
              <a:buClr>
                <a:schemeClr val="accent2"/>
              </a:buClr>
              <a:buSzPts val="1800"/>
              <a:buFont typeface="Noto Sans Symbols"/>
              <a:buChar char="▪"/>
              <a:defRPr sz="1800" b="0" i="0" u="none" strike="noStrike" cap="none">
                <a:solidFill>
                  <a:schemeClr val="lt1"/>
                </a:solidFill>
                <a:latin typeface="Twentieth Century"/>
                <a:ea typeface="Twentieth Century"/>
                <a:cs typeface="Twentieth Century"/>
                <a:sym typeface="Twentieth Century"/>
              </a:defRPr>
            </a:lvl7pPr>
            <a:lvl8pPr marL="3657600" marR="0" lvl="7" indent="-342900" algn="l" rtl="0">
              <a:lnSpc>
                <a:spcPct val="100000"/>
              </a:lnSpc>
              <a:spcBef>
                <a:spcPts val="360"/>
              </a:spcBef>
              <a:spcAft>
                <a:spcPts val="0"/>
              </a:spcAft>
              <a:buClr>
                <a:schemeClr val="accent3"/>
              </a:buClr>
              <a:buSzPts val="1800"/>
              <a:buFont typeface="Noto Sans Symbols"/>
              <a:buChar char="▪"/>
              <a:defRPr sz="1800" b="0" i="0" u="none" strike="noStrike" cap="none">
                <a:solidFill>
                  <a:schemeClr val="lt1"/>
                </a:solidFill>
                <a:latin typeface="Twentieth Century"/>
                <a:ea typeface="Twentieth Century"/>
                <a:cs typeface="Twentieth Century"/>
                <a:sym typeface="Twentieth Century"/>
              </a:defRPr>
            </a:lvl8pPr>
            <a:lvl9pPr marL="4114800" marR="0" lvl="8" indent="-342900" algn="l" rtl="0">
              <a:lnSpc>
                <a:spcPct val="100000"/>
              </a:lnSpc>
              <a:spcBef>
                <a:spcPts val="360"/>
              </a:spcBef>
              <a:spcAft>
                <a:spcPts val="0"/>
              </a:spcAft>
              <a:buClr>
                <a:schemeClr val="accent4"/>
              </a:buClr>
              <a:buSzPts val="1800"/>
              <a:buFont typeface="Noto Sans Symbols"/>
              <a:buChar char="▪"/>
              <a:defRPr sz="1800" b="0" i="0" u="none" strike="noStrike" cap="none">
                <a:solidFill>
                  <a:schemeClr val="lt1"/>
                </a:solidFill>
                <a:latin typeface="Twentieth Century"/>
                <a:ea typeface="Twentieth Century"/>
                <a:cs typeface="Twentieth Century"/>
                <a:sym typeface="Twentieth Century"/>
              </a:defRPr>
            </a:lvl9pPr>
          </a:lstStyle>
          <a:p>
            <a:endParaRPr/>
          </a:p>
        </p:txBody>
      </p:sp>
      <p:sp>
        <p:nvSpPr>
          <p:cNvPr id="12" name="Google Shape;12;p30"/>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chemeClr val="lt2"/>
                </a:solidFill>
                <a:latin typeface="Twentieth Century"/>
                <a:ea typeface="Twentieth Century"/>
                <a:cs typeface="Twentieth Century"/>
                <a:sym typeface="Twentieth Centur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9pPr>
          </a:lstStyle>
          <a:p>
            <a:endParaRPr/>
          </a:p>
        </p:txBody>
      </p:sp>
      <p:sp>
        <p:nvSpPr>
          <p:cNvPr id="13" name="Google Shape;13;p30"/>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400" b="0" i="0" u="none" strike="noStrike" cap="none">
                <a:solidFill>
                  <a:schemeClr val="lt2"/>
                </a:solidFill>
                <a:latin typeface="Twentieth Century"/>
                <a:ea typeface="Twentieth Century"/>
                <a:cs typeface="Twentieth Century"/>
                <a:sym typeface="Twentieth Centur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Twentieth Century"/>
                <a:ea typeface="Twentieth Century"/>
                <a:cs typeface="Twentieth Century"/>
                <a:sym typeface="Twentieth Century"/>
              </a:defRPr>
            </a:lvl9pPr>
          </a:lstStyle>
          <a:p>
            <a:endParaRPr/>
          </a:p>
        </p:txBody>
      </p:sp>
      <p:sp>
        <p:nvSpPr>
          <p:cNvPr id="14" name="Google Shape;14;p30"/>
          <p:cNvSpPr/>
          <p:nvPr/>
        </p:nvSpPr>
        <p:spPr>
          <a:xfrm>
            <a:off x="0" y="1234440"/>
            <a:ext cx="9144000" cy="32004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15" name="Google Shape;15;p30"/>
          <p:cNvSpPr/>
          <p:nvPr/>
        </p:nvSpPr>
        <p:spPr>
          <a:xfrm>
            <a:off x="0" y="1280160"/>
            <a:ext cx="533400" cy="2286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16" name="Google Shape;16;p30"/>
          <p:cNvSpPr/>
          <p:nvPr/>
        </p:nvSpPr>
        <p:spPr>
          <a:xfrm>
            <a:off x="590550" y="1280160"/>
            <a:ext cx="8553450" cy="2286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17" name="Google Shape;17;p30"/>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
        <p:cNvGrpSpPr/>
        <p:nvPr/>
      </p:nvGrpSpPr>
      <p:grpSpPr>
        <a:xfrm>
          <a:off x="0" y="0"/>
          <a:ext cx="0" cy="0"/>
          <a:chOff x="0" y="0"/>
          <a:chExt cx="0" cy="0"/>
        </a:xfrm>
      </p:grpSpPr>
      <p:sp>
        <p:nvSpPr>
          <p:cNvPr id="28" name="Google Shape;28;p29"/>
          <p:cNvSpPr txBox="1">
            <a:spLocks noGrp="1"/>
          </p:cNvSpPr>
          <p:nvPr>
            <p:ph type="title"/>
          </p:nvPr>
        </p:nvSpPr>
        <p:spPr>
          <a:xfrm>
            <a:off x="609600" y="228600"/>
            <a:ext cx="8153400" cy="990600"/>
          </a:xfrm>
          <a:prstGeom prst="rect">
            <a:avLst/>
          </a:prstGeom>
          <a:noFill/>
          <a:ln>
            <a:noFill/>
          </a:ln>
        </p:spPr>
        <p:txBody>
          <a:bodyPr spcFirstLastPara="1" wrap="square" lIns="91425" tIns="45700" rIns="91425" bIns="45700" anchor="ctr" anchorCtr="0">
            <a:normAutofit/>
          </a:bodyPr>
          <a:lstStyle>
            <a:lvl1pPr marR="0" lvl="0" algn="l" rtl="0">
              <a:lnSpc>
                <a:spcPct val="100000"/>
              </a:lnSpc>
              <a:spcBef>
                <a:spcPts val="0"/>
              </a:spcBef>
              <a:spcAft>
                <a:spcPts val="0"/>
              </a:spcAft>
              <a:buClr>
                <a:schemeClr val="dk2"/>
              </a:buClr>
              <a:buSzPts val="4400"/>
              <a:buFont typeface="Twentieth Century"/>
              <a:buNone/>
              <a:defRPr sz="4400" b="0" i="0" u="none" strike="noStrike" cap="none">
                <a:solidFill>
                  <a:schemeClr val="dk2"/>
                </a:solidFill>
                <a:latin typeface="Twentieth Century"/>
                <a:ea typeface="Twentieth Century"/>
                <a:cs typeface="Twentieth Century"/>
                <a:sym typeface="Twentieth Centur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9" name="Google Shape;29;p29"/>
          <p:cNvSpPr txBox="1">
            <a:spLocks noGrp="1"/>
          </p:cNvSpPr>
          <p:nvPr>
            <p:ph type="body" idx="1"/>
          </p:nvPr>
        </p:nvSpPr>
        <p:spPr>
          <a:xfrm>
            <a:off x="612648" y="1600200"/>
            <a:ext cx="8153400" cy="4526280"/>
          </a:xfrm>
          <a:prstGeom prst="rect">
            <a:avLst/>
          </a:prstGeom>
          <a:noFill/>
          <a:ln>
            <a:noFill/>
          </a:ln>
        </p:spPr>
        <p:txBody>
          <a:bodyPr spcFirstLastPara="1" wrap="square" lIns="91425" tIns="45700" rIns="91425" bIns="45700" anchor="t" anchorCtr="0">
            <a:normAutofit/>
          </a:bodyPr>
          <a:lstStyle>
            <a:lvl1pPr marL="457200" marR="0" lvl="0" indent="-339090" algn="l" rtl="0">
              <a:lnSpc>
                <a:spcPct val="100000"/>
              </a:lnSpc>
              <a:spcBef>
                <a:spcPts val="700"/>
              </a:spcBef>
              <a:spcAft>
                <a:spcPts val="0"/>
              </a:spcAft>
              <a:buClr>
                <a:schemeClr val="accent2"/>
              </a:buClr>
              <a:buSzPts val="1740"/>
              <a:buFont typeface="Noto Sans Symbols"/>
              <a:buChar char="◻"/>
              <a:defRPr sz="2900" b="0" i="0" u="none" strike="noStrike" cap="none">
                <a:solidFill>
                  <a:schemeClr val="dk1"/>
                </a:solidFill>
                <a:latin typeface="Twentieth Century"/>
                <a:ea typeface="Twentieth Century"/>
                <a:cs typeface="Twentieth Century"/>
                <a:sym typeface="Twentieth Century"/>
              </a:defRPr>
            </a:lvl1pPr>
            <a:lvl2pPr marL="914400" marR="0" lvl="1" indent="-344169" algn="l" rtl="0">
              <a:lnSpc>
                <a:spcPct val="100000"/>
              </a:lnSpc>
              <a:spcBef>
                <a:spcPts val="550"/>
              </a:spcBef>
              <a:spcAft>
                <a:spcPts val="0"/>
              </a:spcAft>
              <a:buClr>
                <a:schemeClr val="accent1"/>
              </a:buClr>
              <a:buSzPts val="1820"/>
              <a:buFont typeface="Noto Sans Symbols"/>
              <a:buChar char="🞑"/>
              <a:defRPr sz="2600" b="0" i="0" u="none" strike="noStrike" cap="none">
                <a:solidFill>
                  <a:schemeClr val="dk1"/>
                </a:solidFill>
                <a:latin typeface="Twentieth Century"/>
                <a:ea typeface="Twentieth Century"/>
                <a:cs typeface="Twentieth Century"/>
                <a:sym typeface="Twentieth Century"/>
              </a:defRPr>
            </a:lvl2pPr>
            <a:lvl3pPr marL="1371600" marR="0" lvl="2" indent="-338137" algn="l" rtl="0">
              <a:lnSpc>
                <a:spcPct val="100000"/>
              </a:lnSpc>
              <a:spcBef>
                <a:spcPts val="500"/>
              </a:spcBef>
              <a:spcAft>
                <a:spcPts val="0"/>
              </a:spcAft>
              <a:buClr>
                <a:schemeClr val="accent2"/>
              </a:buClr>
              <a:buSzPts val="1725"/>
              <a:buFont typeface="Noto Sans Symbols"/>
              <a:buChar char="■"/>
              <a:defRPr sz="2300" b="0" i="0" u="none" strike="noStrike" cap="none">
                <a:solidFill>
                  <a:schemeClr val="dk1"/>
                </a:solidFill>
                <a:latin typeface="Twentieth Century"/>
                <a:ea typeface="Twentieth Century"/>
                <a:cs typeface="Twentieth Century"/>
                <a:sym typeface="Twentieth Century"/>
              </a:defRPr>
            </a:lvl3pPr>
            <a:lvl4pPr marL="1828800" marR="0" lvl="3" indent="-323850" algn="l" rtl="0">
              <a:lnSpc>
                <a:spcPct val="100000"/>
              </a:lnSpc>
              <a:spcBef>
                <a:spcPts val="400"/>
              </a:spcBef>
              <a:spcAft>
                <a:spcPts val="0"/>
              </a:spcAft>
              <a:buClr>
                <a:schemeClr val="accent3"/>
              </a:buClr>
              <a:buSzPts val="1500"/>
              <a:buFont typeface="Noto Sans Symbols"/>
              <a:buChar char="■"/>
              <a:defRPr sz="2000" b="0" i="0" u="none" strike="noStrike" cap="none">
                <a:solidFill>
                  <a:schemeClr val="dk1"/>
                </a:solidFill>
                <a:latin typeface="Twentieth Century"/>
                <a:ea typeface="Twentieth Century"/>
                <a:cs typeface="Twentieth Century"/>
                <a:sym typeface="Twentieth Century"/>
              </a:defRPr>
            </a:lvl4pPr>
            <a:lvl5pPr marL="2286000" marR="0" lvl="4" indent="-311150" algn="l" rtl="0">
              <a:lnSpc>
                <a:spcPct val="100000"/>
              </a:lnSpc>
              <a:spcBef>
                <a:spcPts val="400"/>
              </a:spcBef>
              <a:spcAft>
                <a:spcPts val="0"/>
              </a:spcAft>
              <a:buClr>
                <a:schemeClr val="accent4"/>
              </a:buClr>
              <a:buSzPts val="1300"/>
              <a:buFont typeface="Noto Sans Symbols"/>
              <a:buChar char="■"/>
              <a:defRPr sz="2000" b="0" i="0" u="none" strike="noStrike" cap="none">
                <a:solidFill>
                  <a:schemeClr val="dk1"/>
                </a:solidFill>
                <a:latin typeface="Twentieth Century"/>
                <a:ea typeface="Twentieth Century"/>
                <a:cs typeface="Twentieth Century"/>
                <a:sym typeface="Twentieth Century"/>
              </a:defRPr>
            </a:lvl5pPr>
            <a:lvl6pPr marL="2743200" marR="0" lvl="5" indent="-342900" algn="l" rtl="0">
              <a:lnSpc>
                <a:spcPct val="100000"/>
              </a:lnSpc>
              <a:spcBef>
                <a:spcPts val="360"/>
              </a:spcBef>
              <a:spcAft>
                <a:spcPts val="0"/>
              </a:spcAft>
              <a:buClr>
                <a:schemeClr val="accent1"/>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6pPr>
            <a:lvl7pPr marL="3200400" marR="0" lvl="6" indent="-342900" algn="l" rtl="0">
              <a:lnSpc>
                <a:spcPct val="100000"/>
              </a:lnSpc>
              <a:spcBef>
                <a:spcPts val="360"/>
              </a:spcBef>
              <a:spcAft>
                <a:spcPts val="0"/>
              </a:spcAft>
              <a:buClr>
                <a:schemeClr val="accent2"/>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7pPr>
            <a:lvl8pPr marL="3657600" marR="0" lvl="7" indent="-342900" algn="l" rtl="0">
              <a:lnSpc>
                <a:spcPct val="100000"/>
              </a:lnSpc>
              <a:spcBef>
                <a:spcPts val="360"/>
              </a:spcBef>
              <a:spcAft>
                <a:spcPts val="0"/>
              </a:spcAft>
              <a:buClr>
                <a:schemeClr val="accent3"/>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8pPr>
            <a:lvl9pPr marL="4114800" marR="0" lvl="8" indent="-342900" algn="l" rtl="0">
              <a:lnSpc>
                <a:spcPct val="100000"/>
              </a:lnSpc>
              <a:spcBef>
                <a:spcPts val="360"/>
              </a:spcBef>
              <a:spcAft>
                <a:spcPts val="0"/>
              </a:spcAft>
              <a:buClr>
                <a:schemeClr val="accent4"/>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30" name="Google Shape;30;p29"/>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chemeClr val="dk2"/>
                </a:solidFill>
                <a:latin typeface="Twentieth Century"/>
                <a:ea typeface="Twentieth Century"/>
                <a:cs typeface="Twentieth Century"/>
                <a:sym typeface="Twentieth Centur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31" name="Google Shape;31;p29"/>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400" b="0" i="0" u="none" strike="noStrike" cap="none">
                <a:solidFill>
                  <a:schemeClr val="dk2"/>
                </a:solidFill>
                <a:latin typeface="Twentieth Century"/>
                <a:ea typeface="Twentieth Century"/>
                <a:cs typeface="Twentieth Century"/>
                <a:sym typeface="Twentieth Centur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32" name="Google Shape;32;p29"/>
          <p:cNvSpPr/>
          <p:nvPr/>
        </p:nvSpPr>
        <p:spPr>
          <a:xfrm>
            <a:off x="0" y="1234440"/>
            <a:ext cx="9144000" cy="32004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33" name="Google Shape;33;p29"/>
          <p:cNvSpPr/>
          <p:nvPr/>
        </p:nvSpPr>
        <p:spPr>
          <a:xfrm>
            <a:off x="0" y="1280160"/>
            <a:ext cx="533400" cy="2286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34" name="Google Shape;34;p29"/>
          <p:cNvSpPr/>
          <p:nvPr/>
        </p:nvSpPr>
        <p:spPr>
          <a:xfrm>
            <a:off x="590550" y="1280160"/>
            <a:ext cx="8553450" cy="2286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35" name="Google Shape;35;p29"/>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8"/>
        <p:cNvGrpSpPr/>
        <p:nvPr/>
      </p:nvGrpSpPr>
      <p:grpSpPr>
        <a:xfrm>
          <a:off x="0" y="0"/>
          <a:ext cx="0" cy="0"/>
          <a:chOff x="0" y="0"/>
          <a:chExt cx="0" cy="0"/>
        </a:xfrm>
      </p:grpSpPr>
      <p:sp>
        <p:nvSpPr>
          <p:cNvPr id="119" name="Google Shape;119;p34"/>
          <p:cNvSpPr txBox="1">
            <a:spLocks noGrp="1"/>
          </p:cNvSpPr>
          <p:nvPr>
            <p:ph type="title"/>
          </p:nvPr>
        </p:nvSpPr>
        <p:spPr>
          <a:xfrm>
            <a:off x="609600" y="228600"/>
            <a:ext cx="8153400" cy="990600"/>
          </a:xfrm>
          <a:prstGeom prst="rect">
            <a:avLst/>
          </a:prstGeom>
          <a:noFill/>
          <a:ln>
            <a:noFill/>
          </a:ln>
        </p:spPr>
        <p:txBody>
          <a:bodyPr spcFirstLastPara="1" wrap="square" lIns="91425" tIns="45700" rIns="91425" bIns="45700" anchor="ctr" anchorCtr="0">
            <a:normAutofit/>
          </a:bodyPr>
          <a:lstStyle>
            <a:lvl1pPr marR="0" lvl="0" algn="l" rtl="0">
              <a:lnSpc>
                <a:spcPct val="100000"/>
              </a:lnSpc>
              <a:spcBef>
                <a:spcPts val="0"/>
              </a:spcBef>
              <a:spcAft>
                <a:spcPts val="0"/>
              </a:spcAft>
              <a:buClr>
                <a:schemeClr val="dk2"/>
              </a:buClr>
              <a:buSzPts val="4400"/>
              <a:buFont typeface="Twentieth Century"/>
              <a:buNone/>
              <a:defRPr sz="4400" b="0" i="0" u="none" strike="noStrike" cap="none">
                <a:solidFill>
                  <a:schemeClr val="dk2"/>
                </a:solidFill>
                <a:latin typeface="Twentieth Century"/>
                <a:ea typeface="Twentieth Century"/>
                <a:cs typeface="Twentieth Century"/>
                <a:sym typeface="Twentieth Centur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20" name="Google Shape;120;p34"/>
          <p:cNvSpPr txBox="1">
            <a:spLocks noGrp="1"/>
          </p:cNvSpPr>
          <p:nvPr>
            <p:ph type="body" idx="1"/>
          </p:nvPr>
        </p:nvSpPr>
        <p:spPr>
          <a:xfrm>
            <a:off x="612648" y="1600200"/>
            <a:ext cx="8153400" cy="4526280"/>
          </a:xfrm>
          <a:prstGeom prst="rect">
            <a:avLst/>
          </a:prstGeom>
          <a:noFill/>
          <a:ln>
            <a:noFill/>
          </a:ln>
        </p:spPr>
        <p:txBody>
          <a:bodyPr spcFirstLastPara="1" wrap="square" lIns="91425" tIns="45700" rIns="91425" bIns="45700" anchor="t" anchorCtr="0">
            <a:normAutofit/>
          </a:bodyPr>
          <a:lstStyle>
            <a:lvl1pPr marL="457200" marR="0" lvl="0" indent="-339090" algn="l" rtl="0">
              <a:lnSpc>
                <a:spcPct val="100000"/>
              </a:lnSpc>
              <a:spcBef>
                <a:spcPts val="700"/>
              </a:spcBef>
              <a:spcAft>
                <a:spcPts val="0"/>
              </a:spcAft>
              <a:buClr>
                <a:schemeClr val="accent2"/>
              </a:buClr>
              <a:buSzPts val="1740"/>
              <a:buFont typeface="Noto Sans Symbols"/>
              <a:buChar char="◻"/>
              <a:defRPr sz="2900" b="0" i="0" u="none" strike="noStrike" cap="none">
                <a:solidFill>
                  <a:schemeClr val="dk1"/>
                </a:solidFill>
                <a:latin typeface="Twentieth Century"/>
                <a:ea typeface="Twentieth Century"/>
                <a:cs typeface="Twentieth Century"/>
                <a:sym typeface="Twentieth Century"/>
              </a:defRPr>
            </a:lvl1pPr>
            <a:lvl2pPr marL="914400" marR="0" lvl="1" indent="-344169" algn="l" rtl="0">
              <a:lnSpc>
                <a:spcPct val="100000"/>
              </a:lnSpc>
              <a:spcBef>
                <a:spcPts val="550"/>
              </a:spcBef>
              <a:spcAft>
                <a:spcPts val="0"/>
              </a:spcAft>
              <a:buClr>
                <a:schemeClr val="accent1"/>
              </a:buClr>
              <a:buSzPts val="1820"/>
              <a:buFont typeface="Noto Sans Symbols"/>
              <a:buChar char="🞑"/>
              <a:defRPr sz="2600" b="0" i="0" u="none" strike="noStrike" cap="none">
                <a:solidFill>
                  <a:schemeClr val="dk1"/>
                </a:solidFill>
                <a:latin typeface="Twentieth Century"/>
                <a:ea typeface="Twentieth Century"/>
                <a:cs typeface="Twentieth Century"/>
                <a:sym typeface="Twentieth Century"/>
              </a:defRPr>
            </a:lvl2pPr>
            <a:lvl3pPr marL="1371600" marR="0" lvl="2" indent="-338137" algn="l" rtl="0">
              <a:lnSpc>
                <a:spcPct val="100000"/>
              </a:lnSpc>
              <a:spcBef>
                <a:spcPts val="500"/>
              </a:spcBef>
              <a:spcAft>
                <a:spcPts val="0"/>
              </a:spcAft>
              <a:buClr>
                <a:schemeClr val="accent2"/>
              </a:buClr>
              <a:buSzPts val="1725"/>
              <a:buFont typeface="Noto Sans Symbols"/>
              <a:buChar char="■"/>
              <a:defRPr sz="2300" b="0" i="0" u="none" strike="noStrike" cap="none">
                <a:solidFill>
                  <a:schemeClr val="dk1"/>
                </a:solidFill>
                <a:latin typeface="Twentieth Century"/>
                <a:ea typeface="Twentieth Century"/>
                <a:cs typeface="Twentieth Century"/>
                <a:sym typeface="Twentieth Century"/>
              </a:defRPr>
            </a:lvl3pPr>
            <a:lvl4pPr marL="1828800" marR="0" lvl="3" indent="-323850" algn="l" rtl="0">
              <a:lnSpc>
                <a:spcPct val="100000"/>
              </a:lnSpc>
              <a:spcBef>
                <a:spcPts val="400"/>
              </a:spcBef>
              <a:spcAft>
                <a:spcPts val="0"/>
              </a:spcAft>
              <a:buClr>
                <a:schemeClr val="accent3"/>
              </a:buClr>
              <a:buSzPts val="1500"/>
              <a:buFont typeface="Noto Sans Symbols"/>
              <a:buChar char="■"/>
              <a:defRPr sz="2000" b="0" i="0" u="none" strike="noStrike" cap="none">
                <a:solidFill>
                  <a:schemeClr val="dk1"/>
                </a:solidFill>
                <a:latin typeface="Twentieth Century"/>
                <a:ea typeface="Twentieth Century"/>
                <a:cs typeface="Twentieth Century"/>
                <a:sym typeface="Twentieth Century"/>
              </a:defRPr>
            </a:lvl4pPr>
            <a:lvl5pPr marL="2286000" marR="0" lvl="4" indent="-311150" algn="l" rtl="0">
              <a:lnSpc>
                <a:spcPct val="100000"/>
              </a:lnSpc>
              <a:spcBef>
                <a:spcPts val="400"/>
              </a:spcBef>
              <a:spcAft>
                <a:spcPts val="0"/>
              </a:spcAft>
              <a:buClr>
                <a:schemeClr val="accent4"/>
              </a:buClr>
              <a:buSzPts val="1300"/>
              <a:buFont typeface="Noto Sans Symbols"/>
              <a:buChar char="■"/>
              <a:defRPr sz="2000" b="0" i="0" u="none" strike="noStrike" cap="none">
                <a:solidFill>
                  <a:schemeClr val="dk1"/>
                </a:solidFill>
                <a:latin typeface="Twentieth Century"/>
                <a:ea typeface="Twentieth Century"/>
                <a:cs typeface="Twentieth Century"/>
                <a:sym typeface="Twentieth Century"/>
              </a:defRPr>
            </a:lvl5pPr>
            <a:lvl6pPr marL="2743200" marR="0" lvl="5" indent="-342900" algn="l" rtl="0">
              <a:lnSpc>
                <a:spcPct val="100000"/>
              </a:lnSpc>
              <a:spcBef>
                <a:spcPts val="360"/>
              </a:spcBef>
              <a:spcAft>
                <a:spcPts val="0"/>
              </a:spcAft>
              <a:buClr>
                <a:schemeClr val="accent1"/>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6pPr>
            <a:lvl7pPr marL="3200400" marR="0" lvl="6" indent="-342900" algn="l" rtl="0">
              <a:lnSpc>
                <a:spcPct val="100000"/>
              </a:lnSpc>
              <a:spcBef>
                <a:spcPts val="360"/>
              </a:spcBef>
              <a:spcAft>
                <a:spcPts val="0"/>
              </a:spcAft>
              <a:buClr>
                <a:schemeClr val="accent2"/>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7pPr>
            <a:lvl8pPr marL="3657600" marR="0" lvl="7" indent="-342900" algn="l" rtl="0">
              <a:lnSpc>
                <a:spcPct val="100000"/>
              </a:lnSpc>
              <a:spcBef>
                <a:spcPts val="360"/>
              </a:spcBef>
              <a:spcAft>
                <a:spcPts val="0"/>
              </a:spcAft>
              <a:buClr>
                <a:schemeClr val="accent3"/>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8pPr>
            <a:lvl9pPr marL="4114800" marR="0" lvl="8" indent="-342900" algn="l" rtl="0">
              <a:lnSpc>
                <a:spcPct val="100000"/>
              </a:lnSpc>
              <a:spcBef>
                <a:spcPts val="360"/>
              </a:spcBef>
              <a:spcAft>
                <a:spcPts val="0"/>
              </a:spcAft>
              <a:buClr>
                <a:schemeClr val="accent4"/>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121" name="Google Shape;121;p34"/>
          <p:cNvSpPr txBox="1">
            <a:spLocks noGrp="1"/>
          </p:cNvSpPr>
          <p:nvPr>
            <p:ph type="dt" idx="10"/>
          </p:nvPr>
        </p:nvSpPr>
        <p:spPr>
          <a:xfrm>
            <a:off x="6096000" y="6248400"/>
            <a:ext cx="26670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chemeClr val="dk2"/>
                </a:solidFill>
                <a:latin typeface="Twentieth Century"/>
                <a:ea typeface="Twentieth Century"/>
                <a:cs typeface="Twentieth Century"/>
                <a:sym typeface="Twentieth Centur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122" name="Google Shape;122;p34"/>
          <p:cNvSpPr txBox="1">
            <a:spLocks noGrp="1"/>
          </p:cNvSpPr>
          <p:nvPr>
            <p:ph type="ftr" idx="11"/>
          </p:nvPr>
        </p:nvSpPr>
        <p:spPr>
          <a:xfrm>
            <a:off x="609600" y="6248206"/>
            <a:ext cx="5421083"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400" b="0" i="0" u="none" strike="noStrike" cap="none">
                <a:solidFill>
                  <a:schemeClr val="dk2"/>
                </a:solidFill>
                <a:latin typeface="Twentieth Century"/>
                <a:ea typeface="Twentieth Century"/>
                <a:cs typeface="Twentieth Century"/>
                <a:sym typeface="Twentieth Centur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123" name="Google Shape;123;p34"/>
          <p:cNvSpPr/>
          <p:nvPr/>
        </p:nvSpPr>
        <p:spPr>
          <a:xfrm>
            <a:off x="0" y="1234440"/>
            <a:ext cx="9144000" cy="32004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24" name="Google Shape;124;p34"/>
          <p:cNvSpPr/>
          <p:nvPr/>
        </p:nvSpPr>
        <p:spPr>
          <a:xfrm>
            <a:off x="0" y="1280160"/>
            <a:ext cx="533400" cy="2286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25" name="Google Shape;125;p34"/>
          <p:cNvSpPr/>
          <p:nvPr/>
        </p:nvSpPr>
        <p:spPr>
          <a:xfrm>
            <a:off x="590550" y="1280160"/>
            <a:ext cx="8553450" cy="2286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26" name="Google Shape;126;p34"/>
          <p:cNvSpPr txBox="1">
            <a:spLocks noGrp="1"/>
          </p:cNvSpPr>
          <p:nvPr>
            <p:ph type="sldNum" idx="12"/>
          </p:nvPr>
        </p:nvSpPr>
        <p:spPr>
          <a:xfrm>
            <a:off x="0" y="1272222"/>
            <a:ext cx="533400" cy="244476"/>
          </a:xfrm>
          <a:prstGeom prst="rect">
            <a:avLst/>
          </a:prstGeom>
          <a:noFill/>
          <a:ln>
            <a:noFill/>
          </a:ln>
        </p:spPr>
        <p:txBody>
          <a:bodyPr spcFirstLastPara="1" wrap="square" lIns="91425" tIns="45700" rIns="91425" bIns="45700" anchor="ctr" anchorCtr="0">
            <a:normAutofit/>
          </a:bodyPr>
          <a:lstStyle>
            <a:lvl1pPr marL="0" marR="0" lvl="0"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rtl="0">
              <a:lnSpc>
                <a:spcPct val="100000"/>
              </a:lnSpc>
              <a:spcBef>
                <a:spcPts val="0"/>
              </a:spcBef>
              <a:spcAft>
                <a:spcPts val="0"/>
              </a:spcAft>
              <a:buClr>
                <a:srgbClr val="000000"/>
              </a:buClr>
              <a:buSzPts val="1400"/>
              <a:buFont typeface="Arial"/>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zh-TW"/>
              <a:t>‹#›</a:t>
            </a:fld>
            <a:endParaRPr/>
          </a:p>
        </p:txBody>
      </p:sp>
    </p:spTree>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4.xml"/><Relationship Id="rId4" Type="http://schemas.openxmlformats.org/officeDocument/2006/relationships/image" Target="../media/image4.jp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ocs.gov.tw/pages/list.aspx?Node=1959&amp;Type=1&amp;Index=15" TargetMode="External"/><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1"/>
          <p:cNvSpPr txBox="1">
            <a:spLocks noGrp="1"/>
          </p:cNvSpPr>
          <p:nvPr>
            <p:ph type="ctrTitle"/>
          </p:nvPr>
        </p:nvSpPr>
        <p:spPr>
          <a:xfrm>
            <a:off x="1907704" y="2276872"/>
            <a:ext cx="6477000" cy="1512168"/>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100000"/>
              </a:lnSpc>
              <a:spcBef>
                <a:spcPts val="0"/>
              </a:spcBef>
              <a:spcAft>
                <a:spcPts val="0"/>
              </a:spcAft>
              <a:buClr>
                <a:schemeClr val="lt2"/>
              </a:buClr>
              <a:buSzPct val="100000"/>
              <a:buFont typeface="Twentieth Century"/>
              <a:buNone/>
            </a:pPr>
            <a:br>
              <a:rPr lang="zh-TW" dirty="0"/>
            </a:br>
            <a:br>
              <a:rPr lang="zh-TW" dirty="0"/>
            </a:br>
            <a:br>
              <a:rPr lang="zh-TW" dirty="0"/>
            </a:br>
            <a:r>
              <a:rPr lang="zh-TW" dirty="0"/>
              <a:t>11</a:t>
            </a:r>
            <a:r>
              <a:rPr lang="en-US" altLang="zh-TW" dirty="0"/>
              <a:t>4</a:t>
            </a:r>
            <a:r>
              <a:rPr lang="zh-TW" dirty="0"/>
              <a:t>學年度</a:t>
            </a:r>
            <a:br>
              <a:rPr lang="zh-TW" dirty="0"/>
            </a:br>
            <a:br>
              <a:rPr lang="zh-TW" dirty="0"/>
            </a:br>
            <a:r>
              <a:rPr lang="zh-TW" dirty="0"/>
              <a:t>瑞梅國小新進教師宣導事項</a:t>
            </a:r>
            <a:endParaRPr dirty="0"/>
          </a:p>
        </p:txBody>
      </p:sp>
      <p:sp>
        <p:nvSpPr>
          <p:cNvPr id="210" name="Google Shape;210;p1"/>
          <p:cNvSpPr txBox="1">
            <a:spLocks noGrp="1"/>
          </p:cNvSpPr>
          <p:nvPr>
            <p:ph type="subTitle" idx="1"/>
          </p:nvPr>
        </p:nvSpPr>
        <p:spPr>
          <a:xfrm>
            <a:off x="2362200" y="6050037"/>
            <a:ext cx="6705600" cy="6858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560"/>
              <a:buNone/>
            </a:pPr>
            <a:r>
              <a:rPr lang="zh-TW" dirty="0"/>
              <a:t>人事室 11</a:t>
            </a:r>
            <a:r>
              <a:rPr lang="en-US" altLang="zh-TW" dirty="0"/>
              <a:t>4</a:t>
            </a:r>
            <a:r>
              <a:rPr lang="zh-TW" dirty="0"/>
              <a:t>年8月</a:t>
            </a:r>
            <a:r>
              <a:rPr lang="en-US" altLang="zh-TW" dirty="0"/>
              <a:t>29</a:t>
            </a:r>
            <a:r>
              <a:rPr lang="zh-TW" dirty="0"/>
              <a:t>日</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9"/>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教師成績考核</a:t>
            </a:r>
            <a:endParaRPr/>
          </a:p>
        </p:txBody>
      </p:sp>
      <p:sp>
        <p:nvSpPr>
          <p:cNvPr id="259" name="Google Shape;259;p9"/>
          <p:cNvSpPr txBox="1">
            <a:spLocks noGrp="1"/>
          </p:cNvSpPr>
          <p:nvPr>
            <p:ph type="body" idx="1"/>
          </p:nvPr>
        </p:nvSpPr>
        <p:spPr>
          <a:xfrm>
            <a:off x="612648" y="1642840"/>
            <a:ext cx="8153400" cy="4495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200"/>
              <a:buNone/>
            </a:pPr>
            <a:r>
              <a:rPr lang="zh-TW" sz="2000">
                <a:latin typeface="DFKai-SB"/>
                <a:ea typeface="DFKai-SB"/>
                <a:cs typeface="DFKai-SB"/>
                <a:sym typeface="DFKai-SB"/>
              </a:rPr>
              <a:t>（三）考核結果</a:t>
            </a:r>
            <a:endParaRPr/>
          </a:p>
        </p:txBody>
      </p:sp>
      <p:graphicFrame>
        <p:nvGraphicFramePr>
          <p:cNvPr id="260" name="Google Shape;260;p9"/>
          <p:cNvGraphicFramePr/>
          <p:nvPr/>
        </p:nvGraphicFramePr>
        <p:xfrm>
          <a:off x="576840" y="2522570"/>
          <a:ext cx="8279850" cy="3616050"/>
        </p:xfrm>
        <a:graphic>
          <a:graphicData uri="http://schemas.openxmlformats.org/drawingml/2006/table">
            <a:tbl>
              <a:tblPr firstRow="1" firstCol="1" bandRow="1">
                <a:noFill/>
                <a:tableStyleId>{ABB85025-13B8-4E49-A517-6EB4DCC52D4B}</a:tableStyleId>
              </a:tblPr>
              <a:tblGrid>
                <a:gridCol w="1450700">
                  <a:extLst>
                    <a:ext uri="{9D8B030D-6E8A-4147-A177-3AD203B41FA5}">
                      <a16:colId xmlns:a16="http://schemas.microsoft.com/office/drawing/2014/main" val="20000"/>
                    </a:ext>
                  </a:extLst>
                </a:gridCol>
                <a:gridCol w="3371650">
                  <a:extLst>
                    <a:ext uri="{9D8B030D-6E8A-4147-A177-3AD203B41FA5}">
                      <a16:colId xmlns:a16="http://schemas.microsoft.com/office/drawing/2014/main" val="20001"/>
                    </a:ext>
                  </a:extLst>
                </a:gridCol>
                <a:gridCol w="3457500">
                  <a:extLst>
                    <a:ext uri="{9D8B030D-6E8A-4147-A177-3AD203B41FA5}">
                      <a16:colId xmlns:a16="http://schemas.microsoft.com/office/drawing/2014/main" val="20002"/>
                    </a:ext>
                  </a:extLst>
                </a:gridCol>
              </a:tblGrid>
              <a:tr h="516575">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考列條款</a:t>
                      </a:r>
                      <a:endParaRPr sz="1400" u="none" strike="noStrike" cap="none">
                        <a:latin typeface="Calibri"/>
                        <a:ea typeface="Calibri"/>
                        <a:cs typeface="Calibri"/>
                        <a:sym typeface="Calibri"/>
                      </a:endParaRPr>
                    </a:p>
                  </a:txBody>
                  <a:tcPr marL="68575" marR="68575" marT="0" marB="0"/>
                </a:tc>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成績考核 (任職達 12 個月)</a:t>
                      </a:r>
                      <a:endParaRPr sz="1400" u="none" strike="noStrike" cap="none">
                        <a:latin typeface="Calibri"/>
                        <a:ea typeface="Calibri"/>
                        <a:cs typeface="Calibri"/>
                        <a:sym typeface="Calibri"/>
                      </a:endParaRPr>
                    </a:p>
                  </a:txBody>
                  <a:tcPr marL="68575" marR="68575" marT="0" marB="0"/>
                </a:tc>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另予成績考核 (任職滿 6 個月，未達 12 個月)</a:t>
                      </a:r>
                      <a:endParaRPr sz="1400" u="none" strike="noStrike" cap="none">
                        <a:latin typeface="Calibri"/>
                        <a:ea typeface="Calibri"/>
                        <a:cs typeface="Calibri"/>
                        <a:sym typeface="Calibri"/>
                      </a:endParaRPr>
                    </a:p>
                  </a:txBody>
                  <a:tcPr marL="68575" marR="68575" marT="0" marB="0"/>
                </a:tc>
                <a:extLst>
                  <a:ext uri="{0D108BD9-81ED-4DB2-BD59-A6C34878D82A}">
                    <a16:rowId xmlns:a16="http://schemas.microsoft.com/office/drawing/2014/main" val="10000"/>
                  </a:ext>
                </a:extLst>
              </a:tr>
              <a:tr h="1291450">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四條一款</a:t>
                      </a:r>
                      <a:endParaRPr sz="1400" u="none" strike="noStrike" cap="none">
                        <a:latin typeface="Calibri"/>
                        <a:ea typeface="Calibri"/>
                        <a:cs typeface="Calibri"/>
                        <a:sym typeface="Calibri"/>
                      </a:endParaRPr>
                    </a:p>
                  </a:txBody>
                  <a:tcPr marL="68575" marR="68575" marT="0" marB="0"/>
                </a:tc>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晉本薪或年功薪一級並給與一個月薪 給總額之一次獎金。 已支年功薪最高級者，給與兩個月薪 給總額之一次獎金。</a:t>
                      </a:r>
                      <a:endParaRPr sz="1400" u="none" strike="noStrike" cap="none">
                        <a:latin typeface="Calibri"/>
                        <a:ea typeface="Calibri"/>
                        <a:cs typeface="Calibri"/>
                        <a:sym typeface="Calibri"/>
                      </a:endParaRPr>
                    </a:p>
                  </a:txBody>
                  <a:tcPr marL="68575" marR="68575" marT="0" marB="0"/>
                </a:tc>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給與一個月薪給總額之一次獎 金。</a:t>
                      </a:r>
                      <a:endParaRPr sz="1400" u="none" strike="noStrike" cap="none">
                        <a:latin typeface="Calibri"/>
                        <a:ea typeface="Calibri"/>
                        <a:cs typeface="Calibri"/>
                        <a:sym typeface="Calibri"/>
                      </a:endParaRPr>
                    </a:p>
                  </a:txBody>
                  <a:tcPr marL="68575" marR="68575" marT="0" marB="0"/>
                </a:tc>
                <a:extLst>
                  <a:ext uri="{0D108BD9-81ED-4DB2-BD59-A6C34878D82A}">
                    <a16:rowId xmlns:a16="http://schemas.microsoft.com/office/drawing/2014/main" val="10001"/>
                  </a:ext>
                </a:extLst>
              </a:tr>
              <a:tr h="1291450">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四條二款</a:t>
                      </a:r>
                      <a:endParaRPr sz="1400" u="none" strike="noStrike" cap="none">
                        <a:latin typeface="Calibri"/>
                        <a:ea typeface="Calibri"/>
                        <a:cs typeface="Calibri"/>
                        <a:sym typeface="Calibri"/>
                      </a:endParaRPr>
                    </a:p>
                  </a:txBody>
                  <a:tcPr marL="68575" marR="68575" marT="0" marB="0"/>
                </a:tc>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晉本薪或年功薪一級並給與半個月薪 給總額之一次獎金。 已支年功薪最高級者，給與一個半月 薪給總額之一次獎金。</a:t>
                      </a:r>
                      <a:endParaRPr sz="1400" u="none" strike="noStrike" cap="none">
                        <a:latin typeface="Calibri"/>
                        <a:ea typeface="Calibri"/>
                        <a:cs typeface="Calibri"/>
                        <a:sym typeface="Calibri"/>
                      </a:endParaRPr>
                    </a:p>
                  </a:txBody>
                  <a:tcPr marL="68575" marR="68575" marT="0" marB="0"/>
                </a:tc>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給與半個月薪給總額之一次獎 金。</a:t>
                      </a:r>
                      <a:endParaRPr sz="1400" u="none" strike="noStrike" cap="none">
                        <a:latin typeface="Calibri"/>
                        <a:ea typeface="Calibri"/>
                        <a:cs typeface="Calibri"/>
                        <a:sym typeface="Calibri"/>
                      </a:endParaRPr>
                    </a:p>
                  </a:txBody>
                  <a:tcPr marL="68575" marR="68575" marT="0" marB="0"/>
                </a:tc>
                <a:extLst>
                  <a:ext uri="{0D108BD9-81ED-4DB2-BD59-A6C34878D82A}">
                    <a16:rowId xmlns:a16="http://schemas.microsoft.com/office/drawing/2014/main" val="10002"/>
                  </a:ext>
                </a:extLst>
              </a:tr>
              <a:tr h="516575">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四條三款</a:t>
                      </a:r>
                      <a:endParaRPr sz="1400" u="none" strike="noStrike" cap="none">
                        <a:latin typeface="Calibri"/>
                        <a:ea typeface="Calibri"/>
                        <a:cs typeface="Calibri"/>
                        <a:sym typeface="Calibri"/>
                      </a:endParaRPr>
                    </a:p>
                  </a:txBody>
                  <a:tcPr marL="68575" marR="68575" marT="0" marB="0"/>
                </a:tc>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留支原薪 </a:t>
                      </a:r>
                      <a:endParaRPr sz="1400" u="none" strike="noStrike" cap="none">
                        <a:latin typeface="Calibri"/>
                        <a:ea typeface="Calibri"/>
                        <a:cs typeface="Calibri"/>
                        <a:sym typeface="Calibri"/>
                      </a:endParaRPr>
                    </a:p>
                  </a:txBody>
                  <a:tcPr marL="68575" marR="68575" marT="0" marB="0"/>
                </a:tc>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不予獎勵</a:t>
                      </a:r>
                      <a:endParaRPr sz="1400" u="none" strike="noStrike" cap="none">
                        <a:latin typeface="Calibri"/>
                        <a:ea typeface="Calibri"/>
                        <a:cs typeface="Calibri"/>
                        <a:sym typeface="Calibri"/>
                      </a:endParaRPr>
                    </a:p>
                  </a:txBody>
                  <a:tcPr marL="68575" marR="68575" marT="0" marB="0"/>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21"/>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000"/>
              <a:buFont typeface="Twentieth Century"/>
              <a:buNone/>
            </a:pPr>
            <a:r>
              <a:rPr lang="zh-TW" sz="4000"/>
              <a:t>專戶制退撫重點規定</a:t>
            </a:r>
            <a:endParaRPr/>
          </a:p>
        </p:txBody>
      </p:sp>
      <p:sp>
        <p:nvSpPr>
          <p:cNvPr id="266" name="Google Shape;266;p21"/>
          <p:cNvSpPr txBox="1">
            <a:spLocks noGrp="1"/>
          </p:cNvSpPr>
          <p:nvPr>
            <p:ph type="body" idx="1"/>
          </p:nvPr>
        </p:nvSpPr>
        <p:spPr>
          <a:xfrm>
            <a:off x="612648" y="1600200"/>
            <a:ext cx="8153400" cy="4495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680"/>
              <a:buNone/>
            </a:pPr>
            <a:r>
              <a:rPr lang="zh-TW" sz="2800" b="1" dirty="0"/>
              <a:t>依據</a:t>
            </a:r>
            <a:endParaRPr sz="2800" b="1" dirty="0"/>
          </a:p>
          <a:p>
            <a:pPr marL="0" lvl="0" indent="0" algn="l" rtl="0">
              <a:lnSpc>
                <a:spcPct val="100000"/>
              </a:lnSpc>
              <a:spcBef>
                <a:spcPts val="700"/>
              </a:spcBef>
              <a:spcAft>
                <a:spcPts val="0"/>
              </a:spcAft>
              <a:buSzPts val="1680"/>
              <a:buNone/>
            </a:pPr>
            <a:r>
              <a:rPr lang="zh-TW" sz="2800" b="1" dirty="0"/>
              <a:t>【公立學校教職員個人專戶制退休資遣撫卹條例】1120701生效施行</a:t>
            </a:r>
            <a:endParaRPr sz="2800" dirty="0"/>
          </a:p>
          <a:p>
            <a:pPr marL="0" lvl="0" indent="0" algn="l" rtl="0">
              <a:lnSpc>
                <a:spcPct val="100000"/>
              </a:lnSpc>
              <a:spcBef>
                <a:spcPts val="700"/>
              </a:spcBef>
              <a:spcAft>
                <a:spcPts val="0"/>
              </a:spcAft>
              <a:buSzPts val="1680"/>
              <a:buNone/>
            </a:pPr>
            <a:r>
              <a:rPr lang="zh-TW" sz="2800" dirty="0"/>
              <a:t>※新制退撫</a:t>
            </a:r>
            <a:endParaRPr sz="2800" dirty="0"/>
          </a:p>
          <a:p>
            <a:pPr marL="0" lvl="0" indent="0" algn="l" rtl="0">
              <a:lnSpc>
                <a:spcPct val="100000"/>
              </a:lnSpc>
              <a:spcBef>
                <a:spcPts val="700"/>
              </a:spcBef>
              <a:spcAft>
                <a:spcPts val="0"/>
              </a:spcAft>
              <a:buSzPts val="1680"/>
              <a:buNone/>
            </a:pPr>
            <a:r>
              <a:rPr lang="zh-TW" sz="2800" dirty="0"/>
              <a:t>建立</a:t>
            </a:r>
            <a:r>
              <a:rPr lang="zh-TW" sz="2800" b="1" dirty="0"/>
              <a:t>個人退休金帳戶</a:t>
            </a:r>
            <a:r>
              <a:rPr lang="zh-TW" sz="2800" dirty="0"/>
              <a:t>，由政府及教職員共同</a:t>
            </a:r>
            <a:r>
              <a:rPr lang="zh-TW" sz="2800" b="1" dirty="0"/>
              <a:t>提撥退撫儲金</a:t>
            </a:r>
            <a:r>
              <a:rPr lang="zh-TW" sz="2800" dirty="0"/>
              <a:t>，並提供教職員</a:t>
            </a:r>
            <a:r>
              <a:rPr lang="zh-TW" sz="2800" b="1" dirty="0">
                <a:solidFill>
                  <a:srgbClr val="FF0000"/>
                </a:solidFill>
              </a:rPr>
              <a:t>自主投資</a:t>
            </a:r>
            <a:r>
              <a:rPr lang="zh-TW" sz="2800" b="1" dirty="0"/>
              <a:t>選擇增加孳息</a:t>
            </a:r>
            <a:r>
              <a:rPr lang="zh-TW" sz="2800" dirty="0"/>
              <a:t>，以確定提撥制方式建立</a:t>
            </a:r>
            <a:r>
              <a:rPr lang="zh-TW" sz="2800" b="1" dirty="0"/>
              <a:t>新退撫制度</a:t>
            </a:r>
            <a:r>
              <a:rPr lang="zh-TW" sz="2800" dirty="0"/>
              <a:t>。</a:t>
            </a:r>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22"/>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2"/>
              </a:buClr>
              <a:buSzPct val="100000"/>
              <a:buFont typeface="Twentieth Century"/>
              <a:buNone/>
            </a:pPr>
            <a:br>
              <a:rPr lang="zh-TW"/>
            </a:br>
            <a:br>
              <a:rPr lang="zh-TW"/>
            </a:br>
            <a:r>
              <a:rPr lang="zh-TW"/>
              <a:t>專戶制退撫重點規定</a:t>
            </a:r>
            <a:br>
              <a:rPr lang="zh-TW"/>
            </a:br>
            <a:br>
              <a:rPr lang="zh-TW"/>
            </a:br>
            <a:endParaRPr/>
          </a:p>
        </p:txBody>
      </p:sp>
      <p:sp>
        <p:nvSpPr>
          <p:cNvPr id="272" name="Google Shape;272;p22"/>
          <p:cNvSpPr txBox="1">
            <a:spLocks noGrp="1"/>
          </p:cNvSpPr>
          <p:nvPr>
            <p:ph type="body" idx="1"/>
          </p:nvPr>
        </p:nvSpPr>
        <p:spPr>
          <a:xfrm>
            <a:off x="612648" y="1600200"/>
            <a:ext cx="8153400" cy="5141168"/>
          </a:xfrm>
          <a:prstGeom prst="rect">
            <a:avLst/>
          </a:prstGeom>
          <a:noFill/>
          <a:ln>
            <a:noFill/>
          </a:ln>
        </p:spPr>
        <p:txBody>
          <a:bodyPr spcFirstLastPara="1" wrap="square" lIns="91425" tIns="45700" rIns="91425" bIns="45700" anchor="t" anchorCtr="0">
            <a:normAutofit/>
          </a:bodyPr>
          <a:lstStyle/>
          <a:p>
            <a:pPr marL="320040" lvl="0" indent="-320040" algn="l" rtl="0">
              <a:lnSpc>
                <a:spcPct val="100000"/>
              </a:lnSpc>
              <a:spcBef>
                <a:spcPts val="0"/>
              </a:spcBef>
              <a:spcAft>
                <a:spcPts val="0"/>
              </a:spcAft>
              <a:buSzPts val="1200"/>
              <a:buFont typeface="Noto Sans Symbols"/>
              <a:buChar char="⮚"/>
            </a:pPr>
            <a:r>
              <a:rPr lang="zh-TW" sz="2000"/>
              <a:t>依據公立學校教職員個人專戶制退休資遣撫卹條例</a:t>
            </a:r>
            <a:endParaRPr sz="2000"/>
          </a:p>
          <a:p>
            <a:pPr marL="320040" lvl="0" indent="-320040" algn="l" rtl="0">
              <a:lnSpc>
                <a:spcPct val="100000"/>
              </a:lnSpc>
              <a:spcBef>
                <a:spcPts val="700"/>
              </a:spcBef>
              <a:spcAft>
                <a:spcPts val="0"/>
              </a:spcAft>
              <a:buSzPts val="1200"/>
              <a:buFont typeface="Noto Sans Symbols"/>
              <a:buChar char="■"/>
            </a:pPr>
            <a:r>
              <a:rPr lang="zh-TW" sz="2000"/>
              <a:t>適用對象</a:t>
            </a:r>
            <a:r>
              <a:rPr lang="zh-TW" sz="1800"/>
              <a:t>(第3條)</a:t>
            </a:r>
            <a:r>
              <a:rPr lang="zh-TW" sz="2000"/>
              <a:t>：</a:t>
            </a:r>
            <a:endParaRPr sz="2000"/>
          </a:p>
          <a:p>
            <a:pPr marL="0" lvl="0" indent="0" algn="l" rtl="0">
              <a:lnSpc>
                <a:spcPct val="100000"/>
              </a:lnSpc>
              <a:spcBef>
                <a:spcPts val="700"/>
              </a:spcBef>
              <a:spcAft>
                <a:spcPts val="0"/>
              </a:spcAft>
              <a:buSzPts val="1200"/>
              <a:buNone/>
            </a:pPr>
            <a:r>
              <a:rPr lang="zh-TW" sz="2000"/>
              <a:t>限定 112 年 7 月 1 日以後，初任公立學校依法定資格聘（派）任、 遴用之教職員。</a:t>
            </a:r>
            <a:endParaRPr sz="2000"/>
          </a:p>
          <a:p>
            <a:pPr marL="320040" lvl="0" indent="-320040" algn="l" rtl="0">
              <a:lnSpc>
                <a:spcPct val="100000"/>
              </a:lnSpc>
              <a:spcBef>
                <a:spcPts val="700"/>
              </a:spcBef>
              <a:spcAft>
                <a:spcPts val="0"/>
              </a:spcAft>
              <a:buSzPts val="1200"/>
              <a:buFont typeface="Noto Sans Symbols"/>
              <a:buChar char="■"/>
            </a:pPr>
            <a:r>
              <a:rPr lang="zh-TW" sz="2000"/>
              <a:t>設置個人專戶</a:t>
            </a:r>
            <a:r>
              <a:rPr lang="zh-TW" sz="1800"/>
              <a:t>(第9條)</a:t>
            </a:r>
            <a:r>
              <a:rPr lang="zh-TW" sz="2000"/>
              <a:t>：</a:t>
            </a:r>
            <a:endParaRPr sz="2000"/>
          </a:p>
          <a:p>
            <a:pPr marL="0" lvl="0" indent="0" algn="l" rtl="0">
              <a:lnSpc>
                <a:spcPct val="100000"/>
              </a:lnSpc>
              <a:spcBef>
                <a:spcPts val="700"/>
              </a:spcBef>
              <a:spcAft>
                <a:spcPts val="0"/>
              </a:spcAft>
              <a:buSzPts val="1200"/>
              <a:buNone/>
            </a:pPr>
            <a:r>
              <a:rPr lang="zh-TW" sz="2000"/>
              <a:t>委託公務人員退休撫卹基金管理機關（以下簡稱退撫基金管理機關）辦 理。</a:t>
            </a:r>
            <a:r>
              <a:rPr lang="zh-TW" sz="2000">
                <a:solidFill>
                  <a:srgbClr val="0070C0"/>
                </a:solidFill>
              </a:rPr>
              <a:t>(中國信託定期mail寄送對帳單)</a:t>
            </a:r>
            <a:endParaRPr sz="2000">
              <a:solidFill>
                <a:srgbClr val="0070C0"/>
              </a:solidFill>
            </a:endParaRPr>
          </a:p>
          <a:p>
            <a:pPr marL="320040" lvl="0" indent="-320040" algn="l" rtl="0">
              <a:lnSpc>
                <a:spcPct val="100000"/>
              </a:lnSpc>
              <a:spcBef>
                <a:spcPts val="700"/>
              </a:spcBef>
              <a:spcAft>
                <a:spcPts val="0"/>
              </a:spcAft>
              <a:buSzPts val="1200"/>
              <a:buFont typeface="Noto Sans Symbols"/>
              <a:buChar char="■"/>
            </a:pPr>
            <a:r>
              <a:rPr lang="zh-TW" sz="2000">
                <a:solidFill>
                  <a:srgbClr val="FF0000"/>
                </a:solidFill>
              </a:rPr>
              <a:t>強制提撥</a:t>
            </a:r>
            <a:r>
              <a:rPr lang="zh-TW" sz="1800"/>
              <a:t>(第9條第1項)</a:t>
            </a:r>
            <a:endParaRPr/>
          </a:p>
          <a:p>
            <a:pPr marL="0" lvl="0" indent="0" algn="l" rtl="0">
              <a:lnSpc>
                <a:spcPct val="100000"/>
              </a:lnSpc>
              <a:spcBef>
                <a:spcPts val="700"/>
              </a:spcBef>
              <a:spcAft>
                <a:spcPts val="0"/>
              </a:spcAft>
              <a:buSzPts val="1200"/>
              <a:buNone/>
            </a:pPr>
            <a:r>
              <a:rPr lang="zh-TW" sz="2000"/>
              <a:t>本（年功）薪額加 1 倍按 15%提撥費率按月提撥。 （個人負擔 35%；政府負擔 65%) </a:t>
            </a:r>
            <a:r>
              <a:rPr lang="zh-TW" sz="2000">
                <a:solidFill>
                  <a:srgbClr val="0070C0"/>
                </a:solidFill>
              </a:rPr>
              <a:t>(與現職同)</a:t>
            </a:r>
            <a:endParaRPr sz="2000">
              <a:solidFill>
                <a:srgbClr val="0070C0"/>
              </a:solidFill>
            </a:endParaRPr>
          </a:p>
          <a:p>
            <a:pPr marL="320040" lvl="0" indent="-320040" algn="l" rtl="0">
              <a:lnSpc>
                <a:spcPct val="100000"/>
              </a:lnSpc>
              <a:spcBef>
                <a:spcPts val="700"/>
              </a:spcBef>
              <a:spcAft>
                <a:spcPts val="0"/>
              </a:spcAft>
              <a:buSzPts val="1200"/>
              <a:buFont typeface="Noto Sans Symbols"/>
              <a:buChar char="■"/>
            </a:pPr>
            <a:r>
              <a:rPr lang="zh-TW" sz="2000">
                <a:solidFill>
                  <a:srgbClr val="FF0000"/>
                </a:solidFill>
              </a:rPr>
              <a:t>自願增加提撥 </a:t>
            </a:r>
            <a:r>
              <a:rPr lang="zh-TW" sz="1800"/>
              <a:t>(第9條第2項)</a:t>
            </a:r>
            <a:endParaRPr/>
          </a:p>
          <a:p>
            <a:pPr marL="0" lvl="0" indent="0" algn="l" rtl="0">
              <a:lnSpc>
                <a:spcPct val="100000"/>
              </a:lnSpc>
              <a:spcBef>
                <a:spcPts val="700"/>
              </a:spcBef>
              <a:spcAft>
                <a:spcPts val="0"/>
              </a:spcAft>
              <a:buSzPts val="1200"/>
              <a:buNone/>
            </a:pPr>
            <a:r>
              <a:rPr lang="zh-TW" sz="2000"/>
              <a:t>依個人意願，在個人每月應提繳範圍內，以本（年功）薪額加 1 倍之 5.25 ％為上限，自願增加提繳。</a:t>
            </a:r>
            <a:r>
              <a:rPr lang="zh-TW" sz="2000">
                <a:solidFill>
                  <a:srgbClr val="0070C0"/>
                </a:solidFill>
              </a:rPr>
              <a:t>(每個月可申請變更或停止提撥金額)</a:t>
            </a:r>
            <a:endParaRPr/>
          </a:p>
          <a:p>
            <a:pPr marL="0" lvl="0" indent="0" algn="l" rtl="0">
              <a:lnSpc>
                <a:spcPct val="100000"/>
              </a:lnSpc>
              <a:spcBef>
                <a:spcPts val="700"/>
              </a:spcBef>
              <a:spcAft>
                <a:spcPts val="0"/>
              </a:spcAft>
              <a:buSzPts val="1200"/>
              <a:buNone/>
            </a:pPr>
            <a:endParaRPr sz="2000"/>
          </a:p>
          <a:p>
            <a:pPr marL="0" lvl="0" indent="0" algn="l" rtl="0">
              <a:lnSpc>
                <a:spcPct val="100000"/>
              </a:lnSpc>
              <a:spcBef>
                <a:spcPts val="700"/>
              </a:spcBef>
              <a:spcAft>
                <a:spcPts val="0"/>
              </a:spcAft>
              <a:buSzPts val="1200"/>
              <a:buNone/>
            </a:pPr>
            <a:endParaRPr sz="2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23"/>
          <p:cNvSpPr txBox="1">
            <a:spLocks noGrp="1"/>
          </p:cNvSpPr>
          <p:nvPr>
            <p:ph type="title"/>
          </p:nvPr>
        </p:nvSpPr>
        <p:spPr>
          <a:xfrm>
            <a:off x="546027" y="18864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專戶制退撫重點規定</a:t>
            </a:r>
            <a:endParaRPr/>
          </a:p>
        </p:txBody>
      </p:sp>
      <p:sp>
        <p:nvSpPr>
          <p:cNvPr id="278" name="Google Shape;278;p23"/>
          <p:cNvSpPr txBox="1">
            <a:spLocks noGrp="1"/>
          </p:cNvSpPr>
          <p:nvPr>
            <p:ph type="body" idx="1"/>
          </p:nvPr>
        </p:nvSpPr>
        <p:spPr>
          <a:xfrm>
            <a:off x="546027" y="1628800"/>
            <a:ext cx="8153400" cy="5141168"/>
          </a:xfrm>
          <a:prstGeom prst="rect">
            <a:avLst/>
          </a:prstGeom>
          <a:noFill/>
          <a:ln>
            <a:noFill/>
          </a:ln>
        </p:spPr>
        <p:txBody>
          <a:bodyPr spcFirstLastPara="1" wrap="square" lIns="91425" tIns="45700" rIns="91425" bIns="45700" anchor="t" anchorCtr="0">
            <a:normAutofit/>
          </a:bodyPr>
          <a:lstStyle/>
          <a:p>
            <a:pPr marL="320040" lvl="0" indent="-320040">
              <a:spcBef>
                <a:spcPts val="0"/>
              </a:spcBef>
              <a:buSzPts val="1200"/>
              <a:buFont typeface="Noto Sans Symbols"/>
              <a:buChar char="■"/>
            </a:pPr>
            <a:r>
              <a:rPr lang="zh-TW" sz="2000" dirty="0"/>
              <a:t>退撫儲金自主投資：</a:t>
            </a:r>
            <a:endParaRPr lang="en-US" altLang="zh-TW" sz="2000" dirty="0"/>
          </a:p>
          <a:p>
            <a:pPr marL="160020" indent="0">
              <a:buNone/>
            </a:pPr>
            <a:r>
              <a:rPr lang="en-US" altLang="zh-TW" sz="2000" dirty="0"/>
              <a:t>114</a:t>
            </a:r>
            <a:r>
              <a:rPr lang="zh-TW" altLang="en-US" sz="2000" dirty="0"/>
              <a:t>年</a:t>
            </a:r>
            <a:r>
              <a:rPr lang="en-US" altLang="zh-TW" sz="2000" dirty="0"/>
              <a:t>1</a:t>
            </a:r>
            <a:r>
              <a:rPr lang="zh-TW" altLang="en-US" sz="2000" dirty="0"/>
              <a:t>月</a:t>
            </a:r>
            <a:r>
              <a:rPr lang="en-US" altLang="zh-TW" sz="2000" dirty="0"/>
              <a:t>1</a:t>
            </a:r>
            <a:r>
              <a:rPr lang="zh-TW" altLang="en-US" sz="2000" dirty="0"/>
              <a:t>日開辦公教人員個人專戶制退撫儲金自主投資</a:t>
            </a:r>
            <a:endParaRPr sz="2000" dirty="0"/>
          </a:p>
          <a:p>
            <a:pPr marL="0" lvl="0" indent="0" algn="l" rtl="0">
              <a:lnSpc>
                <a:spcPct val="100000"/>
              </a:lnSpc>
              <a:spcBef>
                <a:spcPts val="700"/>
              </a:spcBef>
              <a:spcAft>
                <a:spcPts val="0"/>
              </a:spcAft>
              <a:buSzPts val="1200"/>
              <a:buNone/>
            </a:pPr>
            <a:r>
              <a:rPr lang="zh-TW" sz="2000" dirty="0">
                <a:solidFill>
                  <a:srgbClr val="FF0000"/>
                </a:solidFill>
              </a:rPr>
              <a:t>設置自主投資平台</a:t>
            </a:r>
            <a:r>
              <a:rPr lang="zh-TW" sz="2000" dirty="0"/>
              <a:t>，由退撫基金管理機關委外或自行辦理。</a:t>
            </a:r>
            <a:endParaRPr sz="2000" dirty="0">
              <a:solidFill>
                <a:srgbClr val="0070C0"/>
              </a:solidFill>
            </a:endParaRPr>
          </a:p>
          <a:p>
            <a:pPr marL="320040" lvl="0" indent="-320040" algn="l" rtl="0">
              <a:lnSpc>
                <a:spcPct val="100000"/>
              </a:lnSpc>
              <a:spcBef>
                <a:spcPts val="700"/>
              </a:spcBef>
              <a:spcAft>
                <a:spcPts val="0"/>
              </a:spcAft>
              <a:buSzPts val="1200"/>
              <a:buFont typeface="Noto Sans Symbols"/>
              <a:buChar char="■"/>
            </a:pPr>
            <a:r>
              <a:rPr lang="zh-TW" sz="2000" dirty="0"/>
              <a:t>設計不同收益、風險之投資組合標的(第11條) ：</a:t>
            </a:r>
            <a:endParaRPr sz="2000" dirty="0"/>
          </a:p>
          <a:p>
            <a:pPr marL="0" lvl="0" indent="0" algn="l" rtl="0">
              <a:lnSpc>
                <a:spcPct val="100000"/>
              </a:lnSpc>
              <a:spcBef>
                <a:spcPts val="700"/>
              </a:spcBef>
              <a:spcAft>
                <a:spcPts val="0"/>
              </a:spcAft>
              <a:buSzPts val="1200"/>
              <a:buNone/>
            </a:pPr>
            <a:r>
              <a:rPr lang="zh-TW" sz="2000" dirty="0"/>
              <a:t>由退撫基金管理機關自行或委託金融機構或專業機構規劃設置</a:t>
            </a:r>
            <a:r>
              <a:rPr lang="zh-TW" sz="2000" dirty="0">
                <a:solidFill>
                  <a:srgbClr val="7030A0"/>
                </a:solidFill>
              </a:rPr>
              <a:t>保守型、 穩健型、積極型及人生週期型基金等至少 4 種投資組合標的</a:t>
            </a:r>
            <a:r>
              <a:rPr lang="zh-TW" sz="2000" dirty="0"/>
              <a:t>，提供教職 員選擇。</a:t>
            </a:r>
            <a:endParaRPr sz="2000" dirty="0"/>
          </a:p>
          <a:p>
            <a:pPr marL="320040" lvl="0" indent="-320040" algn="l" rtl="0">
              <a:lnSpc>
                <a:spcPct val="100000"/>
              </a:lnSpc>
              <a:spcBef>
                <a:spcPts val="700"/>
              </a:spcBef>
              <a:spcAft>
                <a:spcPts val="0"/>
              </a:spcAft>
              <a:buSzPts val="1200"/>
              <a:buFont typeface="Noto Sans Symbols"/>
              <a:buChar char="■"/>
            </a:pPr>
            <a:r>
              <a:rPr lang="zh-TW" sz="2000" dirty="0"/>
              <a:t>保證收益及標準(第11條)</a:t>
            </a:r>
            <a:endParaRPr sz="2000" dirty="0"/>
          </a:p>
          <a:p>
            <a:pPr marL="457200" lvl="0" indent="-457200" algn="l" rtl="0">
              <a:lnSpc>
                <a:spcPct val="100000"/>
              </a:lnSpc>
              <a:spcBef>
                <a:spcPts val="700"/>
              </a:spcBef>
              <a:spcAft>
                <a:spcPts val="0"/>
              </a:spcAft>
              <a:buSzPts val="1200"/>
              <a:buAutoNum type="arabicPeriod"/>
            </a:pPr>
            <a:r>
              <a:rPr lang="zh-TW" sz="2000" dirty="0"/>
              <a:t>保守型投資標的組合，給與</a:t>
            </a:r>
            <a:r>
              <a:rPr lang="zh-TW" sz="2000" dirty="0">
                <a:solidFill>
                  <a:srgbClr val="7030A0"/>
                </a:solidFill>
              </a:rPr>
              <a:t>最低保證收益（不得低於當地銀行 2 年 期定期存款利率</a:t>
            </a:r>
            <a:r>
              <a:rPr lang="zh-TW" sz="2000" dirty="0"/>
              <a:t>），如有不足，於離職或退休時，依教職員參加該種 組合期間之累計收益，由國庫補足。</a:t>
            </a:r>
            <a:endParaRPr sz="2000" dirty="0"/>
          </a:p>
          <a:p>
            <a:pPr marL="457200" lvl="0" indent="-457200" algn="l" rtl="0">
              <a:lnSpc>
                <a:spcPct val="100000"/>
              </a:lnSpc>
              <a:spcBef>
                <a:spcPts val="700"/>
              </a:spcBef>
              <a:spcAft>
                <a:spcPts val="0"/>
              </a:spcAft>
              <a:buSzPts val="1200"/>
              <a:buAutoNum type="arabicPeriod"/>
            </a:pPr>
            <a:r>
              <a:rPr lang="zh-TW" sz="2000" dirty="0"/>
              <a:t>人生週期基金中，配置於保守型投資標的亦適用前開最低保證收益。</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24"/>
          <p:cNvSpPr txBox="1">
            <a:spLocks noGrp="1"/>
          </p:cNvSpPr>
          <p:nvPr>
            <p:ph type="title"/>
          </p:nvPr>
        </p:nvSpPr>
        <p:spPr>
          <a:xfrm>
            <a:off x="609600" y="22860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專戶制退撫重點規定</a:t>
            </a:r>
            <a:endParaRPr/>
          </a:p>
        </p:txBody>
      </p:sp>
      <p:sp>
        <p:nvSpPr>
          <p:cNvPr id="284" name="Google Shape;284;p24"/>
          <p:cNvSpPr txBox="1">
            <a:spLocks noGrp="1"/>
          </p:cNvSpPr>
          <p:nvPr>
            <p:ph type="body" idx="4294967295"/>
          </p:nvPr>
        </p:nvSpPr>
        <p:spPr>
          <a:xfrm>
            <a:off x="990600" y="1628775"/>
            <a:ext cx="8153400" cy="5141913"/>
          </a:xfrm>
          <a:prstGeom prst="rect">
            <a:avLst/>
          </a:prstGeom>
          <a:noFill/>
          <a:ln>
            <a:noFill/>
          </a:ln>
        </p:spPr>
        <p:txBody>
          <a:bodyPr spcFirstLastPara="1" wrap="square" lIns="91425" tIns="45700" rIns="91425" bIns="45700" anchor="t" anchorCtr="0">
            <a:normAutofit/>
          </a:bodyPr>
          <a:lstStyle/>
          <a:p>
            <a:pPr marL="320040" lvl="0" indent="-320040" algn="l" rtl="0">
              <a:lnSpc>
                <a:spcPct val="100000"/>
              </a:lnSpc>
              <a:spcBef>
                <a:spcPts val="0"/>
              </a:spcBef>
              <a:spcAft>
                <a:spcPts val="0"/>
              </a:spcAft>
              <a:buSzPts val="1440"/>
              <a:buFont typeface="Noto Sans Symbols"/>
              <a:buChar char="■"/>
            </a:pPr>
            <a:r>
              <a:rPr lang="zh-TW" sz="2400" dirty="0"/>
              <a:t>退休條件種類(第18條) ：</a:t>
            </a:r>
            <a:endParaRPr sz="2400" dirty="0"/>
          </a:p>
          <a:p>
            <a:pPr marL="0" lvl="0" indent="0" algn="l" rtl="0">
              <a:lnSpc>
                <a:spcPct val="100000"/>
              </a:lnSpc>
              <a:spcBef>
                <a:spcPts val="700"/>
              </a:spcBef>
              <a:spcAft>
                <a:spcPts val="0"/>
              </a:spcAft>
              <a:buSzPts val="1200"/>
              <a:buNone/>
            </a:pPr>
            <a:r>
              <a:rPr lang="zh-TW" sz="2000" dirty="0"/>
              <a:t>維持與現行制度相同。</a:t>
            </a:r>
            <a:endParaRPr sz="2000" dirty="0"/>
          </a:p>
          <a:p>
            <a:pPr marL="0" lvl="0" indent="0" algn="l" rtl="0">
              <a:lnSpc>
                <a:spcPct val="100000"/>
              </a:lnSpc>
              <a:spcBef>
                <a:spcPts val="700"/>
              </a:spcBef>
              <a:spcAft>
                <a:spcPts val="0"/>
              </a:spcAft>
              <a:buSzPts val="1200"/>
              <a:buNone/>
            </a:pPr>
            <a:r>
              <a:rPr lang="zh-TW" sz="2000" dirty="0"/>
              <a:t>1.自願退休：</a:t>
            </a:r>
            <a:r>
              <a:rPr lang="zh-TW" sz="2000" dirty="0">
                <a:solidFill>
                  <a:srgbClr val="FF0000"/>
                </a:solidFill>
              </a:rPr>
              <a:t>任職年資 25 年以上，或任職年資滿 5 年且年滿 60 歲</a:t>
            </a:r>
            <a:r>
              <a:rPr lang="zh-TW" sz="2000" dirty="0"/>
              <a:t>。</a:t>
            </a:r>
            <a:endParaRPr sz="2000" dirty="0"/>
          </a:p>
          <a:p>
            <a:pPr marL="0" lvl="0" indent="0" algn="l" rtl="0">
              <a:lnSpc>
                <a:spcPct val="100000"/>
              </a:lnSpc>
              <a:spcBef>
                <a:spcPts val="700"/>
              </a:spcBef>
              <a:spcAft>
                <a:spcPts val="0"/>
              </a:spcAft>
              <a:buSzPts val="1200"/>
              <a:buNone/>
            </a:pPr>
            <a:r>
              <a:rPr lang="zh-TW" sz="2000" dirty="0"/>
              <a:t>2.屆齡退休：</a:t>
            </a:r>
            <a:r>
              <a:rPr lang="zh-TW" sz="2000" dirty="0">
                <a:solidFill>
                  <a:srgbClr val="FF0000"/>
                </a:solidFill>
              </a:rPr>
              <a:t>任職年資滿 5 年以上，</a:t>
            </a:r>
            <a:r>
              <a:rPr lang="zh-TW" sz="2000" dirty="0"/>
              <a:t>年滿 65 歲。</a:t>
            </a:r>
            <a:endParaRPr sz="2000" dirty="0"/>
          </a:p>
          <a:p>
            <a:pPr marL="320040" lvl="0" indent="-320040" algn="l" rtl="0">
              <a:lnSpc>
                <a:spcPct val="100000"/>
              </a:lnSpc>
              <a:spcBef>
                <a:spcPts val="700"/>
              </a:spcBef>
              <a:spcAft>
                <a:spcPts val="0"/>
              </a:spcAft>
              <a:buSzPts val="1200"/>
              <a:buFont typeface="Noto Sans Symbols"/>
              <a:buChar char="■"/>
            </a:pPr>
            <a:r>
              <a:rPr lang="zh-TW" sz="2000" dirty="0"/>
              <a:t>請領年齡：</a:t>
            </a:r>
            <a:endParaRPr sz="2000" dirty="0"/>
          </a:p>
          <a:p>
            <a:pPr marL="0" lvl="0" indent="0" algn="l" rtl="0">
              <a:lnSpc>
                <a:spcPct val="100000"/>
              </a:lnSpc>
              <a:spcBef>
                <a:spcPts val="700"/>
              </a:spcBef>
              <a:spcAft>
                <a:spcPts val="0"/>
              </a:spcAft>
              <a:buSzPts val="1200"/>
              <a:buNone/>
            </a:pPr>
            <a:r>
              <a:rPr lang="zh-TW" sz="2000" b="1" dirty="0"/>
              <a:t>無請領年齡限制</a:t>
            </a:r>
            <a:r>
              <a:rPr lang="zh-TW" sz="2000" dirty="0"/>
              <a:t>，</a:t>
            </a:r>
            <a:r>
              <a:rPr lang="zh-TW" sz="2000" dirty="0">
                <a:solidFill>
                  <a:srgbClr val="FF0000"/>
                </a:solidFill>
              </a:rPr>
              <a:t>但須成就退休</a:t>
            </a:r>
            <a:r>
              <a:rPr lang="zh-TW" sz="2000" dirty="0"/>
              <a:t>或資遣或離職</a:t>
            </a:r>
            <a:r>
              <a:rPr lang="zh-TW" sz="2000" dirty="0">
                <a:solidFill>
                  <a:srgbClr val="FF0000"/>
                </a:solidFill>
              </a:rPr>
              <a:t>條件</a:t>
            </a:r>
            <a:r>
              <a:rPr lang="zh-TW" sz="2000" dirty="0"/>
              <a:t>。</a:t>
            </a:r>
            <a:endParaRPr sz="2000" dirty="0"/>
          </a:p>
          <a:p>
            <a:pPr marL="0" lvl="0" indent="0" algn="l" rtl="0">
              <a:lnSpc>
                <a:spcPct val="100000"/>
              </a:lnSpc>
              <a:spcBef>
                <a:spcPts val="700"/>
              </a:spcBef>
              <a:spcAft>
                <a:spcPts val="0"/>
              </a:spcAft>
              <a:buSzPts val="1200"/>
              <a:buNone/>
            </a:pPr>
            <a:endParaRPr sz="2000" dirty="0"/>
          </a:p>
          <a:p>
            <a:pPr marL="0" lvl="0" indent="0" algn="l" rtl="0">
              <a:lnSpc>
                <a:spcPct val="100000"/>
              </a:lnSpc>
              <a:spcBef>
                <a:spcPts val="700"/>
              </a:spcBef>
              <a:spcAft>
                <a:spcPts val="0"/>
              </a:spcAft>
              <a:buSzPts val="1200"/>
              <a:buNone/>
            </a:pPr>
            <a:r>
              <a:rPr lang="zh-TW" sz="2000" dirty="0">
                <a:solidFill>
                  <a:srgbClr val="B29C93"/>
                </a:solidFill>
              </a:rPr>
              <a:t>【非屬專戶制正式人員：年資+年齡】</a:t>
            </a:r>
            <a:endParaRPr dirty="0"/>
          </a:p>
          <a:p>
            <a:pPr marL="0" lvl="0" indent="0" algn="l" rtl="0">
              <a:lnSpc>
                <a:spcPct val="100000"/>
              </a:lnSpc>
              <a:spcBef>
                <a:spcPts val="700"/>
              </a:spcBef>
              <a:spcAft>
                <a:spcPts val="0"/>
              </a:spcAft>
              <a:buSzPts val="1200"/>
              <a:buNone/>
            </a:pPr>
            <a:endParaRPr sz="2000" dirty="0">
              <a:solidFill>
                <a:srgbClr val="B29C93"/>
              </a:solidFill>
            </a:endParaRPr>
          </a:p>
          <a:p>
            <a:pPr marL="0" lvl="0" indent="0" algn="l" rtl="0">
              <a:lnSpc>
                <a:spcPct val="100000"/>
              </a:lnSpc>
              <a:spcBef>
                <a:spcPts val="700"/>
              </a:spcBef>
              <a:spcAft>
                <a:spcPts val="0"/>
              </a:spcAft>
              <a:buSzPts val="1200"/>
              <a:buNone/>
            </a:pPr>
            <a:endParaRPr sz="2000" dirty="0">
              <a:solidFill>
                <a:srgbClr val="B29C93"/>
              </a:solidFill>
            </a:endParaRPr>
          </a:p>
          <a:p>
            <a:pPr marL="0" lvl="0" indent="0" algn="l" rtl="0">
              <a:lnSpc>
                <a:spcPct val="100000"/>
              </a:lnSpc>
              <a:spcBef>
                <a:spcPts val="700"/>
              </a:spcBef>
              <a:spcAft>
                <a:spcPts val="0"/>
              </a:spcAft>
              <a:buSzPts val="1200"/>
              <a:buNone/>
            </a:pPr>
            <a:endParaRPr sz="2000" dirty="0">
              <a:solidFill>
                <a:srgbClr val="B29C93"/>
              </a:solidFill>
            </a:endParaRPr>
          </a:p>
          <a:p>
            <a:pPr marL="0" lvl="0" indent="0" algn="l" rtl="0">
              <a:lnSpc>
                <a:spcPct val="100000"/>
              </a:lnSpc>
              <a:spcBef>
                <a:spcPts val="700"/>
              </a:spcBef>
              <a:spcAft>
                <a:spcPts val="0"/>
              </a:spcAft>
              <a:buSzPts val="1200"/>
              <a:buNone/>
            </a:pPr>
            <a:endParaRPr sz="2000" dirty="0">
              <a:solidFill>
                <a:srgbClr val="B29C93"/>
              </a:solidFill>
            </a:endParaRPr>
          </a:p>
          <a:p>
            <a:pPr marL="0" lvl="0" indent="0" algn="l" rtl="0">
              <a:lnSpc>
                <a:spcPct val="100000"/>
              </a:lnSpc>
              <a:spcBef>
                <a:spcPts val="700"/>
              </a:spcBef>
              <a:spcAft>
                <a:spcPts val="0"/>
              </a:spcAft>
              <a:buSzPts val="1200"/>
              <a:buNone/>
            </a:pPr>
            <a:endParaRPr sz="2000" dirty="0">
              <a:solidFill>
                <a:srgbClr val="B29C93"/>
              </a:solidFill>
            </a:endParaRPr>
          </a:p>
          <a:p>
            <a:pPr marL="0" lvl="0" indent="0" algn="l" rtl="0">
              <a:lnSpc>
                <a:spcPct val="100000"/>
              </a:lnSpc>
              <a:spcBef>
                <a:spcPts val="700"/>
              </a:spcBef>
              <a:spcAft>
                <a:spcPts val="0"/>
              </a:spcAft>
              <a:buSzPts val="1200"/>
              <a:buNone/>
            </a:pPr>
            <a:endParaRPr sz="2000" dirty="0">
              <a:solidFill>
                <a:srgbClr val="B29C93"/>
              </a:solidFill>
            </a:endParaRPr>
          </a:p>
          <a:p>
            <a:pPr marL="0" lvl="0" indent="0" algn="l" rtl="0">
              <a:lnSpc>
                <a:spcPct val="100000"/>
              </a:lnSpc>
              <a:spcBef>
                <a:spcPts val="700"/>
              </a:spcBef>
              <a:spcAft>
                <a:spcPts val="0"/>
              </a:spcAft>
              <a:buSzPts val="1200"/>
              <a:buNone/>
            </a:pPr>
            <a:endParaRPr sz="2000" dirty="0">
              <a:solidFill>
                <a:srgbClr val="B29C93"/>
              </a:solidFill>
            </a:endParaRPr>
          </a:p>
          <a:p>
            <a:pPr marL="0" lvl="0" indent="0" algn="l" rtl="0">
              <a:lnSpc>
                <a:spcPct val="100000"/>
              </a:lnSpc>
              <a:spcBef>
                <a:spcPts val="700"/>
              </a:spcBef>
              <a:spcAft>
                <a:spcPts val="0"/>
              </a:spcAft>
              <a:buSzPts val="1200"/>
              <a:buNone/>
            </a:pPr>
            <a:endParaRPr sz="2000" dirty="0"/>
          </a:p>
          <a:p>
            <a:pPr marL="0" lvl="0" indent="0" algn="l" rtl="0">
              <a:lnSpc>
                <a:spcPct val="100000"/>
              </a:lnSpc>
              <a:spcBef>
                <a:spcPts val="700"/>
              </a:spcBef>
              <a:spcAft>
                <a:spcPts val="0"/>
              </a:spcAft>
              <a:buSzPts val="1200"/>
              <a:buNone/>
            </a:pPr>
            <a:endParaRPr sz="2000" dirty="0"/>
          </a:p>
          <a:p>
            <a:pPr marL="0" lvl="0" indent="0" algn="l" rtl="0">
              <a:lnSpc>
                <a:spcPct val="100000"/>
              </a:lnSpc>
              <a:spcBef>
                <a:spcPts val="700"/>
              </a:spcBef>
              <a:spcAft>
                <a:spcPts val="0"/>
              </a:spcAft>
              <a:buSzPts val="1200"/>
              <a:buNone/>
            </a:pPr>
            <a:endParaRPr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25"/>
          <p:cNvSpPr txBox="1">
            <a:spLocks noGrp="1"/>
          </p:cNvSpPr>
          <p:nvPr>
            <p:ph type="title"/>
          </p:nvPr>
        </p:nvSpPr>
        <p:spPr>
          <a:xfrm>
            <a:off x="609600" y="228600"/>
            <a:ext cx="8153400" cy="9906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2"/>
              </a:buClr>
              <a:buSzPct val="40909"/>
              <a:buNone/>
            </a:pPr>
            <a:r>
              <a:rPr lang="zh-TW"/>
              <a:t>退休金起支年齡</a:t>
            </a:r>
            <a:endParaRPr/>
          </a:p>
          <a:p>
            <a:pPr marL="0" lvl="0" indent="0" algn="l" rtl="0">
              <a:lnSpc>
                <a:spcPct val="100000"/>
              </a:lnSpc>
              <a:spcBef>
                <a:spcPts val="0"/>
              </a:spcBef>
              <a:spcAft>
                <a:spcPts val="0"/>
              </a:spcAft>
              <a:buClr>
                <a:schemeClr val="dk2"/>
              </a:buClr>
              <a:buSzPct val="66666"/>
              <a:buNone/>
            </a:pPr>
            <a:r>
              <a:rPr lang="zh-TW" sz="2700"/>
              <a:t>(非屬專戶制-112年6月30日前到職教育人員適用)</a:t>
            </a:r>
            <a:endParaRPr sz="2700"/>
          </a:p>
        </p:txBody>
      </p:sp>
      <p:pic>
        <p:nvPicPr>
          <p:cNvPr id="290" name="Google Shape;290;p25"/>
          <p:cNvPicPr preferRelativeResize="0"/>
          <p:nvPr/>
        </p:nvPicPr>
        <p:blipFill rotWithShape="1">
          <a:blip r:embed="rId3">
            <a:alphaModFix/>
          </a:blip>
          <a:srcRect/>
          <a:stretch/>
        </p:blipFill>
        <p:spPr>
          <a:xfrm>
            <a:off x="574364" y="1347546"/>
            <a:ext cx="3425395" cy="5422834"/>
          </a:xfrm>
          <a:prstGeom prst="rect">
            <a:avLst/>
          </a:prstGeom>
          <a:noFill/>
          <a:ln>
            <a:noFill/>
          </a:ln>
        </p:spPr>
      </p:pic>
      <p:pic>
        <p:nvPicPr>
          <p:cNvPr id="291" name="Google Shape;291;p25"/>
          <p:cNvPicPr preferRelativeResize="0"/>
          <p:nvPr/>
        </p:nvPicPr>
        <p:blipFill rotWithShape="1">
          <a:blip r:embed="rId4">
            <a:alphaModFix/>
          </a:blip>
          <a:srcRect/>
          <a:stretch/>
        </p:blipFill>
        <p:spPr>
          <a:xfrm>
            <a:off x="3999759" y="2399334"/>
            <a:ext cx="4763241" cy="350758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26"/>
          <p:cNvSpPr txBox="1">
            <a:spLocks noGrp="1"/>
          </p:cNvSpPr>
          <p:nvPr>
            <p:ph type="title"/>
          </p:nvPr>
        </p:nvSpPr>
        <p:spPr>
          <a:xfrm>
            <a:off x="546027" y="18864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專戶制退撫重點規定</a:t>
            </a:r>
            <a:endParaRPr/>
          </a:p>
        </p:txBody>
      </p:sp>
      <p:sp>
        <p:nvSpPr>
          <p:cNvPr id="297" name="Google Shape;297;p26"/>
          <p:cNvSpPr txBox="1">
            <a:spLocks noGrp="1"/>
          </p:cNvSpPr>
          <p:nvPr>
            <p:ph type="body" idx="1"/>
          </p:nvPr>
        </p:nvSpPr>
        <p:spPr>
          <a:xfrm>
            <a:off x="546027" y="1628800"/>
            <a:ext cx="8153400" cy="5141168"/>
          </a:xfrm>
          <a:prstGeom prst="rect">
            <a:avLst/>
          </a:prstGeom>
          <a:noFill/>
          <a:ln>
            <a:noFill/>
          </a:ln>
        </p:spPr>
        <p:txBody>
          <a:bodyPr spcFirstLastPara="1" wrap="square" lIns="91425" tIns="45700" rIns="91425" bIns="45700" anchor="t" anchorCtr="0">
            <a:normAutofit/>
          </a:bodyPr>
          <a:lstStyle/>
          <a:p>
            <a:pPr marL="320040" lvl="0" indent="-320040" algn="l" rtl="0">
              <a:lnSpc>
                <a:spcPct val="100000"/>
              </a:lnSpc>
              <a:spcBef>
                <a:spcPts val="0"/>
              </a:spcBef>
              <a:spcAft>
                <a:spcPts val="0"/>
              </a:spcAft>
              <a:buSzPts val="1200"/>
              <a:buFont typeface="Noto Sans Symbols"/>
              <a:buChar char="■"/>
            </a:pPr>
            <a:r>
              <a:rPr lang="zh-TW" sz="2000"/>
              <a:t>退休給付種類請領期(第27條)</a:t>
            </a:r>
            <a:r>
              <a:rPr lang="zh-TW" sz="2400"/>
              <a:t> </a:t>
            </a:r>
            <a:r>
              <a:rPr lang="zh-TW" sz="2000">
                <a:solidFill>
                  <a:srgbClr val="0070C0"/>
                </a:solidFill>
              </a:rPr>
              <a:t>(退休金種類)</a:t>
            </a:r>
            <a:r>
              <a:rPr lang="zh-TW" sz="1800"/>
              <a:t> </a:t>
            </a:r>
            <a:r>
              <a:rPr lang="zh-TW" sz="2000"/>
              <a:t>：</a:t>
            </a:r>
            <a:endParaRPr sz="2000"/>
          </a:p>
          <a:p>
            <a:pPr marL="0" lvl="0" indent="0" algn="l" rtl="0">
              <a:lnSpc>
                <a:spcPct val="100000"/>
              </a:lnSpc>
              <a:spcBef>
                <a:spcPts val="700"/>
              </a:spcBef>
              <a:spcAft>
                <a:spcPts val="0"/>
              </a:spcAft>
              <a:buSzPts val="1200"/>
              <a:buNone/>
            </a:pPr>
            <a:r>
              <a:rPr lang="zh-TW" sz="2000"/>
              <a:t>    </a:t>
            </a:r>
            <a:r>
              <a:rPr lang="zh-TW" sz="2000" b="1">
                <a:solidFill>
                  <a:srgbClr val="FF0000"/>
                </a:solidFill>
              </a:rPr>
              <a:t>一次退、月退或兼領</a:t>
            </a:r>
            <a:endParaRPr sz="2000" b="1">
              <a:solidFill>
                <a:srgbClr val="FF0000"/>
              </a:solidFill>
            </a:endParaRPr>
          </a:p>
          <a:p>
            <a:pPr marL="0" lvl="0" indent="0" algn="l" rtl="0">
              <a:lnSpc>
                <a:spcPct val="100000"/>
              </a:lnSpc>
              <a:spcBef>
                <a:spcPts val="700"/>
              </a:spcBef>
              <a:spcAft>
                <a:spcPts val="0"/>
              </a:spcAft>
              <a:buSzPts val="1200"/>
              <a:buNone/>
            </a:pPr>
            <a:r>
              <a:rPr lang="zh-TW" sz="2000"/>
              <a:t>1.任職年資未滿 15 年限領取</a:t>
            </a:r>
            <a:r>
              <a:rPr lang="zh-TW" sz="2000" b="1"/>
              <a:t>一次退休金</a:t>
            </a:r>
            <a:r>
              <a:rPr lang="zh-TW" sz="2000"/>
              <a:t>。 (</a:t>
            </a:r>
            <a:r>
              <a:rPr lang="zh-TW" sz="2000">
                <a:solidFill>
                  <a:srgbClr val="0070C0"/>
                </a:solidFill>
              </a:rPr>
              <a:t>個人專戶之累積總金額計給</a:t>
            </a:r>
            <a:r>
              <a:rPr lang="zh-TW" sz="2000"/>
              <a:t>)</a:t>
            </a:r>
            <a:endParaRPr sz="2000"/>
          </a:p>
          <a:p>
            <a:pPr marL="0" lvl="0" indent="0" algn="l" rtl="0">
              <a:lnSpc>
                <a:spcPct val="100000"/>
              </a:lnSpc>
              <a:spcBef>
                <a:spcPts val="700"/>
              </a:spcBef>
              <a:spcAft>
                <a:spcPts val="0"/>
              </a:spcAft>
              <a:buSzPts val="1200"/>
              <a:buNone/>
            </a:pPr>
            <a:r>
              <a:rPr lang="zh-TW" sz="2000"/>
              <a:t>*</a:t>
            </a:r>
            <a:r>
              <a:rPr lang="zh-TW" sz="2000" b="1">
                <a:solidFill>
                  <a:srgbClr val="FF0000"/>
                </a:solidFill>
              </a:rPr>
              <a:t>請領一次退</a:t>
            </a:r>
            <a:r>
              <a:rPr lang="zh-TW" sz="2000">
                <a:solidFill>
                  <a:srgbClr val="FF0000"/>
                </a:solidFill>
              </a:rPr>
              <a:t>，</a:t>
            </a:r>
            <a:r>
              <a:rPr lang="zh-TW" sz="2000" b="1">
                <a:solidFill>
                  <a:srgbClr val="FF0000"/>
                </a:solidFill>
              </a:rPr>
              <a:t>得申請暫不領取，由基管局代為投資，收益不得低於保證收益</a:t>
            </a:r>
            <a:r>
              <a:rPr lang="zh-TW" sz="2000">
                <a:solidFill>
                  <a:srgbClr val="FF0000"/>
                </a:solidFill>
              </a:rPr>
              <a:t>。</a:t>
            </a:r>
            <a:endParaRPr sz="2000">
              <a:solidFill>
                <a:srgbClr val="FF0000"/>
              </a:solidFill>
            </a:endParaRPr>
          </a:p>
          <a:p>
            <a:pPr marL="0" lvl="0" indent="0" algn="l" rtl="0">
              <a:lnSpc>
                <a:spcPct val="100000"/>
              </a:lnSpc>
              <a:spcBef>
                <a:spcPts val="700"/>
              </a:spcBef>
              <a:spcAft>
                <a:spcPts val="0"/>
              </a:spcAft>
              <a:buSzPts val="1200"/>
              <a:buNone/>
            </a:pPr>
            <a:r>
              <a:rPr lang="zh-TW" sz="2000"/>
              <a:t> 2. </a:t>
            </a:r>
            <a:r>
              <a:rPr lang="zh-TW" sz="2000" b="1"/>
              <a:t>資遣及離職</a:t>
            </a:r>
            <a:r>
              <a:rPr lang="zh-TW" sz="2000"/>
              <a:t>者，僅得請領</a:t>
            </a:r>
            <a:r>
              <a:rPr lang="zh-TW" sz="2000">
                <a:solidFill>
                  <a:srgbClr val="7030A0"/>
                </a:solidFill>
              </a:rPr>
              <a:t>一次給付</a:t>
            </a:r>
            <a:r>
              <a:rPr lang="zh-TW" sz="2000"/>
              <a:t>(</a:t>
            </a:r>
            <a:r>
              <a:rPr lang="zh-TW" sz="2000">
                <a:solidFill>
                  <a:srgbClr val="0070C0"/>
                </a:solidFill>
              </a:rPr>
              <a:t>個人專戶之累積總金額計給</a:t>
            </a:r>
            <a:r>
              <a:rPr lang="zh-TW" sz="2000"/>
              <a:t>)。</a:t>
            </a:r>
            <a:endParaRPr sz="2000"/>
          </a:p>
          <a:p>
            <a:pPr marL="0" lvl="0" indent="0" algn="l" rtl="0">
              <a:lnSpc>
                <a:spcPct val="100000"/>
              </a:lnSpc>
              <a:spcBef>
                <a:spcPts val="700"/>
              </a:spcBef>
              <a:spcAft>
                <a:spcPts val="0"/>
              </a:spcAft>
              <a:buSzPts val="1200"/>
              <a:buNone/>
            </a:pPr>
            <a:r>
              <a:rPr lang="zh-TW" sz="2000"/>
              <a:t> 3. 任職未滿 5 年離職之教職員，得選擇暫不請領個人專戶金額，至遲 於年滿 60 歲之日，由退撫基金管理機關一次發還其未領之退撫儲 金。 4. 資遣之教職員，得暫不請領個人專戶金額，並由退撫基金管理機關 代為投資且給予最低保證收益；至遲於年滿 60 歲之日，由退撫基金 管理機關一次發還其未領之個人專戶累積總金額。 </a:t>
            </a:r>
            <a:endParaRPr sz="2000"/>
          </a:p>
          <a:p>
            <a:pPr marL="0" lvl="0" indent="0" algn="l" rtl="0">
              <a:lnSpc>
                <a:spcPct val="100000"/>
              </a:lnSpc>
              <a:spcBef>
                <a:spcPts val="700"/>
              </a:spcBef>
              <a:spcAft>
                <a:spcPts val="0"/>
              </a:spcAft>
              <a:buSzPts val="1200"/>
              <a:buNone/>
            </a:pPr>
            <a:r>
              <a:rPr lang="zh-TW" sz="2000"/>
              <a:t>5. 任職 5 年以上離職且適用保留年資規定者，則於年滿 65 歲之日起 6 個月內，依規定請領保留年資退休金。其離職後，個人專戶金額管理 運用，由退撫基金管理機關代為投資且給予最低保證收益。</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27"/>
          <p:cNvSpPr txBox="1">
            <a:spLocks noGrp="1"/>
          </p:cNvSpPr>
          <p:nvPr>
            <p:ph type="title"/>
          </p:nvPr>
        </p:nvSpPr>
        <p:spPr>
          <a:xfrm>
            <a:off x="546027" y="18864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專戶制退撫重點規定</a:t>
            </a:r>
            <a:endParaRPr/>
          </a:p>
        </p:txBody>
      </p:sp>
      <p:sp>
        <p:nvSpPr>
          <p:cNvPr id="303" name="Google Shape;303;p27"/>
          <p:cNvSpPr txBox="1">
            <a:spLocks noGrp="1"/>
          </p:cNvSpPr>
          <p:nvPr>
            <p:ph type="body" idx="1"/>
          </p:nvPr>
        </p:nvSpPr>
        <p:spPr>
          <a:xfrm>
            <a:off x="546027" y="1628800"/>
            <a:ext cx="8153400" cy="5141168"/>
          </a:xfrm>
          <a:prstGeom prst="rect">
            <a:avLst/>
          </a:prstGeom>
          <a:noFill/>
          <a:ln>
            <a:noFill/>
          </a:ln>
        </p:spPr>
        <p:txBody>
          <a:bodyPr spcFirstLastPara="1" wrap="square" lIns="91425" tIns="45700" rIns="91425" bIns="45700" anchor="t" anchorCtr="0">
            <a:normAutofit fontScale="85000" lnSpcReduction="10000"/>
          </a:bodyPr>
          <a:lstStyle/>
          <a:p>
            <a:pPr marL="320040" lvl="0" indent="-320040" algn="l" rtl="0">
              <a:lnSpc>
                <a:spcPct val="100000"/>
              </a:lnSpc>
              <a:spcBef>
                <a:spcPts val="0"/>
              </a:spcBef>
              <a:spcAft>
                <a:spcPts val="0"/>
              </a:spcAft>
              <a:buSzPct val="59999"/>
              <a:buFont typeface="Noto Sans Symbols"/>
              <a:buChar char="■"/>
            </a:pPr>
            <a:r>
              <a:rPr lang="zh-TW" sz="2400">
                <a:solidFill>
                  <a:srgbClr val="FF0000"/>
                </a:solidFill>
              </a:rPr>
              <a:t>退休金</a:t>
            </a:r>
            <a:r>
              <a:rPr lang="zh-TW" sz="2400"/>
              <a:t>定期</a:t>
            </a:r>
            <a:r>
              <a:rPr lang="zh-TW" sz="2400">
                <a:solidFill>
                  <a:srgbClr val="FF0000"/>
                </a:solidFill>
              </a:rPr>
              <a:t>給付方式</a:t>
            </a:r>
            <a:r>
              <a:rPr lang="zh-TW" sz="2400"/>
              <a:t>(第29條)</a:t>
            </a:r>
            <a:r>
              <a:rPr lang="zh-TW" sz="2000"/>
              <a:t>：</a:t>
            </a:r>
            <a:endParaRPr sz="2000"/>
          </a:p>
          <a:p>
            <a:pPr marL="0" lvl="0" indent="0" algn="l" rtl="0">
              <a:lnSpc>
                <a:spcPct val="100000"/>
              </a:lnSpc>
              <a:spcBef>
                <a:spcPts val="700"/>
              </a:spcBef>
              <a:spcAft>
                <a:spcPts val="0"/>
              </a:spcAft>
              <a:buSzPct val="60000"/>
              <a:buNone/>
            </a:pPr>
            <a:r>
              <a:rPr lang="zh-TW" sz="2000"/>
              <a:t>以</a:t>
            </a:r>
            <a:r>
              <a:rPr lang="zh-TW" sz="2000">
                <a:solidFill>
                  <a:srgbClr val="FF0000"/>
                </a:solidFill>
              </a:rPr>
              <a:t>個人專戶之累積總金額請領</a:t>
            </a:r>
            <a:r>
              <a:rPr lang="zh-TW" sz="2000"/>
              <a:t>月退休金者，按下列三種方式</a:t>
            </a:r>
            <a:r>
              <a:rPr lang="zh-TW" sz="2000">
                <a:solidFill>
                  <a:srgbClr val="FF0000"/>
                </a:solidFill>
              </a:rPr>
              <a:t>擇一 支領</a:t>
            </a:r>
            <a:r>
              <a:rPr lang="zh-TW" sz="2000"/>
              <a:t>：</a:t>
            </a:r>
            <a:endParaRPr sz="2000"/>
          </a:p>
          <a:p>
            <a:pPr marL="0" lvl="0" indent="0" algn="l" rtl="0">
              <a:lnSpc>
                <a:spcPct val="100000"/>
              </a:lnSpc>
              <a:spcBef>
                <a:spcPts val="700"/>
              </a:spcBef>
              <a:spcAft>
                <a:spcPts val="0"/>
              </a:spcAft>
              <a:buSzPct val="60000"/>
              <a:buNone/>
            </a:pPr>
            <a:r>
              <a:rPr lang="zh-TW" sz="2000">
                <a:solidFill>
                  <a:srgbClr val="FF0000"/>
                </a:solidFill>
              </a:rPr>
              <a:t>1. 攤提</a:t>
            </a:r>
            <a:r>
              <a:rPr lang="zh-TW" sz="2000"/>
              <a:t>給付：按平均餘命及利率攤提計算每月月退休金。</a:t>
            </a:r>
            <a:endParaRPr sz="2000"/>
          </a:p>
          <a:p>
            <a:pPr marL="0" lvl="0" indent="0" algn="l" rtl="0">
              <a:lnSpc>
                <a:spcPct val="100000"/>
              </a:lnSpc>
              <a:spcBef>
                <a:spcPts val="700"/>
              </a:spcBef>
              <a:spcAft>
                <a:spcPts val="0"/>
              </a:spcAft>
              <a:buSzPct val="60000"/>
              <a:buNone/>
            </a:pPr>
            <a:r>
              <a:rPr lang="zh-TW" sz="2000"/>
              <a:t>2. </a:t>
            </a:r>
            <a:r>
              <a:rPr lang="zh-TW" sz="2000">
                <a:solidFill>
                  <a:srgbClr val="FF0000"/>
                </a:solidFill>
              </a:rPr>
              <a:t>定額</a:t>
            </a:r>
            <a:r>
              <a:rPr lang="zh-TW" sz="2000"/>
              <a:t>給付：由當事人自行選擇每月領取金額。</a:t>
            </a:r>
            <a:r>
              <a:rPr lang="zh-TW" sz="2000">
                <a:solidFill>
                  <a:srgbClr val="0070C0"/>
                </a:solidFill>
              </a:rPr>
              <a:t>(直至專戶內累積總金額領罄為止)</a:t>
            </a:r>
            <a:endParaRPr/>
          </a:p>
          <a:p>
            <a:pPr marL="0" lvl="0" indent="0" algn="l" rtl="0">
              <a:lnSpc>
                <a:spcPct val="100000"/>
              </a:lnSpc>
              <a:spcBef>
                <a:spcPts val="700"/>
              </a:spcBef>
              <a:spcAft>
                <a:spcPts val="0"/>
              </a:spcAft>
              <a:buSzPct val="60000"/>
              <a:buNone/>
            </a:pPr>
            <a:r>
              <a:rPr lang="zh-TW" sz="2000"/>
              <a:t>3. </a:t>
            </a:r>
            <a:r>
              <a:rPr lang="zh-TW" sz="2000">
                <a:solidFill>
                  <a:srgbClr val="FF0000"/>
                </a:solidFill>
              </a:rPr>
              <a:t>保險年金</a:t>
            </a:r>
            <a:r>
              <a:rPr lang="zh-TW" sz="2000"/>
              <a:t>：退休時一次繳足購買符合保險法規定之年金保險。</a:t>
            </a:r>
            <a:r>
              <a:rPr lang="zh-TW" sz="2000">
                <a:solidFill>
                  <a:srgbClr val="0070C0"/>
                </a:solidFill>
              </a:rPr>
              <a:t>(依基管局評選之保險公司設計之產品為限)</a:t>
            </a:r>
            <a:endParaRPr/>
          </a:p>
          <a:p>
            <a:pPr marL="0" lvl="0" indent="0" algn="l" rtl="0">
              <a:lnSpc>
                <a:spcPct val="100000"/>
              </a:lnSpc>
              <a:spcBef>
                <a:spcPts val="700"/>
              </a:spcBef>
              <a:spcAft>
                <a:spcPts val="0"/>
              </a:spcAft>
              <a:buSzPct val="60000"/>
              <a:buNone/>
            </a:pPr>
            <a:endParaRPr sz="2000"/>
          </a:p>
          <a:p>
            <a:pPr marL="320040" lvl="0" indent="-320040" algn="l" rtl="0">
              <a:lnSpc>
                <a:spcPct val="100000"/>
              </a:lnSpc>
              <a:spcBef>
                <a:spcPts val="700"/>
              </a:spcBef>
              <a:spcAft>
                <a:spcPts val="0"/>
              </a:spcAft>
              <a:buSzPct val="60000"/>
              <a:buFont typeface="Noto Sans Symbols"/>
              <a:buChar char="■"/>
            </a:pPr>
            <a:r>
              <a:rPr lang="zh-TW" sz="2000"/>
              <a:t>發放期程：</a:t>
            </a:r>
            <a:endParaRPr sz="2000"/>
          </a:p>
          <a:p>
            <a:pPr marL="0" lvl="0" indent="0" algn="l" rtl="0">
              <a:lnSpc>
                <a:spcPct val="100000"/>
              </a:lnSpc>
              <a:spcBef>
                <a:spcPts val="700"/>
              </a:spcBef>
              <a:spcAft>
                <a:spcPts val="0"/>
              </a:spcAft>
              <a:buSzPct val="60000"/>
              <a:buNone/>
            </a:pPr>
            <a:r>
              <a:rPr lang="zh-TW" sz="2000"/>
              <a:t>1. 月退休金：</a:t>
            </a:r>
            <a:r>
              <a:rPr lang="zh-TW" sz="2000">
                <a:solidFill>
                  <a:srgbClr val="FF0000"/>
                </a:solidFill>
              </a:rPr>
              <a:t>按月</a:t>
            </a:r>
            <a:r>
              <a:rPr lang="zh-TW" sz="2000"/>
              <a:t>發給；但可選擇</a:t>
            </a:r>
            <a:r>
              <a:rPr lang="zh-TW" sz="2000">
                <a:solidFill>
                  <a:srgbClr val="FF0000"/>
                </a:solidFill>
              </a:rPr>
              <a:t>按季</a:t>
            </a:r>
            <a:r>
              <a:rPr lang="zh-TW" sz="2000"/>
              <a:t>、按</a:t>
            </a:r>
            <a:r>
              <a:rPr lang="zh-TW" sz="2000">
                <a:solidFill>
                  <a:srgbClr val="FF0000"/>
                </a:solidFill>
              </a:rPr>
              <a:t>半年</a:t>
            </a:r>
            <a:r>
              <a:rPr lang="zh-TW" sz="2000"/>
              <a:t>或按</a:t>
            </a:r>
            <a:r>
              <a:rPr lang="zh-TW" sz="2000">
                <a:solidFill>
                  <a:srgbClr val="FF0000"/>
                </a:solidFill>
              </a:rPr>
              <a:t>年</a:t>
            </a:r>
            <a:r>
              <a:rPr lang="zh-TW" sz="2000"/>
              <a:t>發給。 </a:t>
            </a:r>
            <a:endParaRPr sz="2000"/>
          </a:p>
          <a:p>
            <a:pPr marL="0" lvl="0" indent="0" algn="l" rtl="0">
              <a:lnSpc>
                <a:spcPct val="100000"/>
              </a:lnSpc>
              <a:spcBef>
                <a:spcPts val="700"/>
              </a:spcBef>
              <a:spcAft>
                <a:spcPts val="0"/>
              </a:spcAft>
              <a:buSzPct val="60000"/>
              <a:buNone/>
            </a:pPr>
            <a:r>
              <a:rPr lang="zh-TW" sz="2000"/>
              <a:t>2. 保險年金：依契約定期發給。</a:t>
            </a:r>
            <a:endParaRPr sz="2000"/>
          </a:p>
          <a:p>
            <a:pPr marL="0" lvl="0" indent="0" algn="l" rtl="0">
              <a:lnSpc>
                <a:spcPct val="100000"/>
              </a:lnSpc>
              <a:spcBef>
                <a:spcPts val="700"/>
              </a:spcBef>
              <a:spcAft>
                <a:spcPts val="0"/>
              </a:spcAft>
              <a:buSzPct val="60000"/>
              <a:buNone/>
            </a:pPr>
            <a:endParaRPr sz="2000"/>
          </a:p>
          <a:p>
            <a:pPr marL="320040" lvl="0" indent="-320040" algn="l" rtl="0">
              <a:lnSpc>
                <a:spcPct val="100000"/>
              </a:lnSpc>
              <a:spcBef>
                <a:spcPts val="700"/>
              </a:spcBef>
              <a:spcAft>
                <a:spcPts val="0"/>
              </a:spcAft>
              <a:buSzPct val="60000"/>
              <a:buFont typeface="Noto Sans Symbols"/>
              <a:buChar char="■"/>
            </a:pPr>
            <a:r>
              <a:rPr lang="zh-TW" sz="2000"/>
              <a:t>請領年限：</a:t>
            </a:r>
            <a:endParaRPr sz="2000"/>
          </a:p>
          <a:p>
            <a:pPr marL="0" lvl="0" indent="0" algn="l" rtl="0">
              <a:lnSpc>
                <a:spcPct val="100000"/>
              </a:lnSpc>
              <a:spcBef>
                <a:spcPts val="700"/>
              </a:spcBef>
              <a:spcAft>
                <a:spcPts val="0"/>
              </a:spcAft>
              <a:buSzPct val="60000"/>
              <a:buNone/>
            </a:pPr>
            <a:r>
              <a:rPr lang="zh-TW" sz="2000"/>
              <a:t>配合月退休金領取方式如下： </a:t>
            </a:r>
            <a:r>
              <a:rPr lang="zh-TW" sz="2000">
                <a:solidFill>
                  <a:srgbClr val="0070C0"/>
                </a:solidFill>
              </a:rPr>
              <a:t>(擇1)</a:t>
            </a:r>
            <a:endParaRPr/>
          </a:p>
          <a:p>
            <a:pPr marL="0" lvl="0" indent="0" algn="l" rtl="0">
              <a:lnSpc>
                <a:spcPct val="100000"/>
              </a:lnSpc>
              <a:spcBef>
                <a:spcPts val="700"/>
              </a:spcBef>
              <a:spcAft>
                <a:spcPts val="0"/>
              </a:spcAft>
              <a:buSzPct val="60000"/>
              <a:buNone/>
            </a:pPr>
            <a:r>
              <a:rPr lang="zh-TW" sz="2000"/>
              <a:t>1.攤提給付：固定，按請領時之計算公式及年齡對應之平均餘命計算年限。</a:t>
            </a:r>
            <a:endParaRPr sz="2000"/>
          </a:p>
          <a:p>
            <a:pPr marL="0" lvl="0" indent="0" algn="l" rtl="0">
              <a:lnSpc>
                <a:spcPct val="100000"/>
              </a:lnSpc>
              <a:spcBef>
                <a:spcPts val="700"/>
              </a:spcBef>
              <a:spcAft>
                <a:spcPts val="0"/>
              </a:spcAft>
              <a:buSzPct val="60000"/>
              <a:buNone/>
            </a:pPr>
            <a:r>
              <a:rPr lang="zh-TW" sz="2000"/>
              <a:t>2.定額給付：不固定，領至個人專戶餘額結清止。 </a:t>
            </a:r>
            <a:r>
              <a:rPr lang="zh-TW" sz="2000">
                <a:solidFill>
                  <a:srgbClr val="0070C0"/>
                </a:solidFill>
              </a:rPr>
              <a:t>(自行決定)</a:t>
            </a:r>
            <a:endParaRPr/>
          </a:p>
          <a:p>
            <a:pPr marL="0" lvl="0" indent="0" algn="l" rtl="0">
              <a:lnSpc>
                <a:spcPct val="100000"/>
              </a:lnSpc>
              <a:spcBef>
                <a:spcPts val="700"/>
              </a:spcBef>
              <a:spcAft>
                <a:spcPts val="0"/>
              </a:spcAft>
              <a:buSzPct val="60000"/>
              <a:buNone/>
            </a:pPr>
            <a:r>
              <a:rPr lang="zh-TW" sz="2000"/>
              <a:t>3.保險年金：依年金保險契約而定。</a:t>
            </a:r>
            <a:r>
              <a:rPr lang="zh-TW" sz="2000">
                <a:solidFill>
                  <a:srgbClr val="0070C0"/>
                </a:solidFill>
              </a:rPr>
              <a:t> (依基管局評選之保險公司設計之產品為限)</a:t>
            </a:r>
            <a:endParaRPr sz="2000"/>
          </a:p>
          <a:p>
            <a:pPr marL="320040" lvl="0" indent="-255270" algn="l" rtl="0">
              <a:lnSpc>
                <a:spcPct val="100000"/>
              </a:lnSpc>
              <a:spcBef>
                <a:spcPts val="700"/>
              </a:spcBef>
              <a:spcAft>
                <a:spcPts val="0"/>
              </a:spcAft>
              <a:buSzPct val="60000"/>
              <a:buFont typeface="Noto Sans Symbols"/>
              <a:buNone/>
            </a:pPr>
            <a:endParaRPr sz="2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28"/>
          <p:cNvSpPr txBox="1">
            <a:spLocks noGrp="1"/>
          </p:cNvSpPr>
          <p:nvPr>
            <p:ph type="title"/>
          </p:nvPr>
        </p:nvSpPr>
        <p:spPr>
          <a:xfrm>
            <a:off x="546027" y="18864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專戶制退撫重點規定</a:t>
            </a:r>
            <a:endParaRPr/>
          </a:p>
        </p:txBody>
      </p:sp>
      <p:sp>
        <p:nvSpPr>
          <p:cNvPr id="309" name="Google Shape;309;p28"/>
          <p:cNvSpPr txBox="1">
            <a:spLocks noGrp="1"/>
          </p:cNvSpPr>
          <p:nvPr>
            <p:ph type="body" idx="1"/>
          </p:nvPr>
        </p:nvSpPr>
        <p:spPr>
          <a:xfrm>
            <a:off x="546027" y="1628800"/>
            <a:ext cx="8153400" cy="5141168"/>
          </a:xfrm>
          <a:prstGeom prst="rect">
            <a:avLst/>
          </a:prstGeom>
          <a:noFill/>
          <a:ln>
            <a:noFill/>
          </a:ln>
        </p:spPr>
        <p:txBody>
          <a:bodyPr spcFirstLastPara="1" wrap="square" lIns="91425" tIns="45700" rIns="91425" bIns="45700" anchor="t" anchorCtr="0">
            <a:normAutofit/>
          </a:bodyPr>
          <a:lstStyle/>
          <a:p>
            <a:pPr marL="320040" lvl="0" indent="-320040" algn="l" rtl="0">
              <a:lnSpc>
                <a:spcPct val="100000"/>
              </a:lnSpc>
              <a:spcBef>
                <a:spcPts val="0"/>
              </a:spcBef>
              <a:spcAft>
                <a:spcPts val="0"/>
              </a:spcAft>
              <a:buSzPts val="1200"/>
              <a:buFont typeface="Noto Sans Symbols"/>
              <a:buChar char="■"/>
            </a:pPr>
            <a:r>
              <a:rPr lang="zh-TW" sz="2000" dirty="0"/>
              <a:t>有關資遣、撫卹等規定，另請參閱退撫相關規定。</a:t>
            </a:r>
            <a:endParaRPr sz="2000" dirty="0"/>
          </a:p>
          <a:p>
            <a:pPr marL="320040" lvl="0" indent="-320040" algn="l" rtl="0">
              <a:lnSpc>
                <a:spcPct val="100000"/>
              </a:lnSpc>
              <a:spcBef>
                <a:spcPts val="700"/>
              </a:spcBef>
              <a:spcAft>
                <a:spcPts val="0"/>
              </a:spcAft>
              <a:buSzPts val="1200"/>
              <a:buFont typeface="Noto Sans Symbols"/>
              <a:buChar char="■"/>
            </a:pPr>
            <a:r>
              <a:rPr lang="zh-TW" sz="2000" dirty="0"/>
              <a:t>資料來源：</a:t>
            </a:r>
            <a:endParaRPr sz="2000" dirty="0"/>
          </a:p>
          <a:p>
            <a:pPr marL="0" lvl="0" indent="0" algn="l" rtl="0">
              <a:lnSpc>
                <a:spcPct val="100000"/>
              </a:lnSpc>
              <a:spcBef>
                <a:spcPts val="700"/>
              </a:spcBef>
              <a:spcAft>
                <a:spcPts val="0"/>
              </a:spcAft>
              <a:buSzPts val="1200"/>
              <a:buNone/>
            </a:pPr>
            <a:r>
              <a:rPr lang="zh-TW" sz="2000" dirty="0"/>
              <a:t>    公立學校教職員個人專戶制退休資遣撫卹條例</a:t>
            </a:r>
            <a:endParaRPr sz="2000" dirty="0"/>
          </a:p>
          <a:p>
            <a:pPr marL="0" lvl="0" indent="0" algn="l" rtl="0">
              <a:lnSpc>
                <a:spcPct val="100000"/>
              </a:lnSpc>
              <a:spcBef>
                <a:spcPts val="700"/>
              </a:spcBef>
              <a:spcAft>
                <a:spcPts val="0"/>
              </a:spcAft>
              <a:buSzPts val="1200"/>
              <a:buNone/>
            </a:pPr>
            <a:r>
              <a:rPr lang="zh-TW" sz="2000" dirty="0"/>
              <a:t>  【公立學校教職員個人專戶制退休資遣撫卹條例】重點規定</a:t>
            </a:r>
            <a:endParaRPr sz="2000" dirty="0"/>
          </a:p>
          <a:p>
            <a:pPr marL="0" lvl="0" indent="0" algn="l" rtl="0">
              <a:lnSpc>
                <a:spcPct val="100000"/>
              </a:lnSpc>
              <a:spcBef>
                <a:spcPts val="700"/>
              </a:spcBef>
              <a:spcAft>
                <a:spcPts val="0"/>
              </a:spcAft>
              <a:buSzPts val="1200"/>
              <a:buNone/>
            </a:pPr>
            <a:r>
              <a:rPr lang="zh-TW" sz="2000" dirty="0"/>
              <a:t>   銓敘部個人專戶制相關</a:t>
            </a:r>
            <a:r>
              <a:rPr lang="zh-TW" sz="2000" u="sng" dirty="0">
                <a:solidFill>
                  <a:schemeClr val="hlink"/>
                </a:solidFill>
                <a:hlinkClick r:id="rId3"/>
              </a:rPr>
              <a:t>https://www.mocs.gov.tw/pages/list.aspx?Node=1959&amp;Type=1&amp;Index=15</a:t>
            </a:r>
            <a:endParaRPr sz="2000" dirty="0"/>
          </a:p>
          <a:p>
            <a:pPr marL="0" lvl="0" indent="0" algn="l" rtl="0">
              <a:lnSpc>
                <a:spcPct val="100000"/>
              </a:lnSpc>
              <a:spcBef>
                <a:spcPts val="700"/>
              </a:spcBef>
              <a:spcAft>
                <a:spcPts val="0"/>
              </a:spcAft>
              <a:buSzPts val="1200"/>
              <a:buNone/>
            </a:pPr>
            <a:endParaRPr sz="2000" dirty="0"/>
          </a:p>
          <a:p>
            <a:pPr marL="0" lvl="0" indent="0" algn="l" rtl="0">
              <a:lnSpc>
                <a:spcPct val="100000"/>
              </a:lnSpc>
              <a:spcBef>
                <a:spcPts val="700"/>
              </a:spcBef>
              <a:spcAft>
                <a:spcPts val="0"/>
              </a:spcAft>
              <a:buSzPts val="1080"/>
              <a:buNone/>
            </a:pPr>
            <a:r>
              <a:rPr lang="zh-TW" sz="1800" dirty="0">
                <a:solidFill>
                  <a:srgbClr val="0070C0"/>
                </a:solidFill>
              </a:rPr>
              <a:t>【本資料由瑞梅國小人事室彙整，如有誤繕或疑義仍應以主管機關之解釋為準</a:t>
            </a:r>
            <a:r>
              <a:rPr lang="en-US" altLang="zh-TW" sz="1800" dirty="0">
                <a:solidFill>
                  <a:srgbClr val="0070C0"/>
                </a:solidFill>
              </a:rPr>
              <a:t>1140829</a:t>
            </a:r>
            <a:r>
              <a:rPr lang="zh-TW" sz="1800" dirty="0">
                <a:solidFill>
                  <a:srgbClr val="0070C0"/>
                </a:solidFill>
              </a:rPr>
              <a:t>版】</a:t>
            </a:r>
            <a:endParaRPr sz="1800" dirty="0">
              <a:solidFill>
                <a:srgbClr val="0070C0"/>
              </a:solidFill>
            </a:endParaRPr>
          </a:p>
          <a:p>
            <a:pPr marL="320040" lvl="0" indent="-243840" algn="l" rtl="0">
              <a:lnSpc>
                <a:spcPct val="100000"/>
              </a:lnSpc>
              <a:spcBef>
                <a:spcPts val="700"/>
              </a:spcBef>
              <a:spcAft>
                <a:spcPts val="0"/>
              </a:spcAft>
              <a:buSzPts val="1200"/>
              <a:buFont typeface="Noto Sans Symbols"/>
              <a:buNone/>
            </a:pPr>
            <a:endParaRP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2"/>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差勤</a:t>
            </a:r>
            <a:endParaRPr>
              <a:latin typeface="Twentieth Century"/>
              <a:ea typeface="Twentieth Century"/>
              <a:cs typeface="Twentieth Century"/>
              <a:sym typeface="Twentieth Century"/>
            </a:endParaRPr>
          </a:p>
        </p:txBody>
      </p:sp>
      <p:sp>
        <p:nvSpPr>
          <p:cNvPr id="216" name="Google Shape;216;p2"/>
          <p:cNvSpPr txBox="1">
            <a:spLocks noGrp="1"/>
          </p:cNvSpPr>
          <p:nvPr>
            <p:ph type="body" idx="1"/>
          </p:nvPr>
        </p:nvSpPr>
        <p:spPr>
          <a:xfrm>
            <a:off x="612648" y="1600200"/>
            <a:ext cx="8153400" cy="4925144"/>
          </a:xfrm>
          <a:prstGeom prst="rect">
            <a:avLst/>
          </a:prstGeom>
          <a:noFill/>
          <a:ln>
            <a:noFill/>
          </a:ln>
        </p:spPr>
        <p:txBody>
          <a:bodyPr spcFirstLastPara="1" wrap="square" lIns="91425" tIns="45700" rIns="91425" bIns="45700" anchor="t" anchorCtr="0">
            <a:normAutofit fontScale="70000" lnSpcReduction="20000"/>
          </a:bodyPr>
          <a:lstStyle/>
          <a:p>
            <a:pPr marL="320040" lvl="0" indent="-320040" algn="l" rtl="0">
              <a:lnSpc>
                <a:spcPct val="100000"/>
              </a:lnSpc>
              <a:spcBef>
                <a:spcPts val="0"/>
              </a:spcBef>
              <a:spcAft>
                <a:spcPts val="0"/>
              </a:spcAft>
              <a:buSzPct val="59999"/>
              <a:buChar char="◻"/>
            </a:pPr>
            <a:r>
              <a:rPr lang="zh-TW" dirty="0">
                <a:latin typeface="DFKai-SB"/>
                <a:ea typeface="DFKai-SB"/>
                <a:cs typeface="DFKai-SB"/>
                <a:sym typeface="DFKai-SB"/>
              </a:rPr>
              <a:t>本校教職員工出勤時間為上班日</a:t>
            </a:r>
            <a:r>
              <a:rPr lang="zh-TW" b="1" dirty="0">
                <a:solidFill>
                  <a:srgbClr val="FF0000"/>
                </a:solidFill>
                <a:highlight>
                  <a:srgbClr val="FFFF00"/>
                </a:highlight>
                <a:latin typeface="DFKai-SB"/>
                <a:ea typeface="DFKai-SB"/>
                <a:cs typeface="DFKai-SB"/>
                <a:sym typeface="DFKai-SB"/>
              </a:rPr>
              <a:t>上午7時50分至下午3時50分</a:t>
            </a:r>
            <a:r>
              <a:rPr lang="zh-TW" dirty="0">
                <a:latin typeface="DFKai-SB"/>
                <a:ea typeface="DFKai-SB"/>
                <a:cs typeface="DFKai-SB"/>
                <a:sym typeface="DFKai-SB"/>
              </a:rPr>
              <a:t>，本校同仁在上班時間如有事離開學校，請務必依「教師請假規則」及「行政院與所屬中央及地方各機關聘僱人員給假辦法」等相關規定辦理請假手續，即教職員工</a:t>
            </a:r>
            <a:r>
              <a:rPr lang="zh-TW" dirty="0">
                <a:highlight>
                  <a:srgbClr val="FFFF00"/>
                </a:highlight>
                <a:latin typeface="DFKai-SB"/>
                <a:ea typeface="DFKai-SB"/>
                <a:cs typeface="DFKai-SB"/>
                <a:sym typeface="DFKai-SB"/>
              </a:rPr>
              <a:t>請假應事先填寫請假單，經學校核准後，始得離開。但有急病或緊急事故，得由其同事或親友代辦或補辦請假手續</a:t>
            </a:r>
            <a:r>
              <a:rPr lang="zh-TW" dirty="0">
                <a:latin typeface="DFKai-SB"/>
                <a:ea typeface="DFKai-SB"/>
                <a:cs typeface="DFKai-SB"/>
                <a:sym typeface="DFKai-SB"/>
              </a:rPr>
              <a:t>。</a:t>
            </a:r>
            <a:endParaRPr dirty="0"/>
          </a:p>
          <a:p>
            <a:pPr marL="320040" lvl="0" indent="-320040" algn="l" rtl="0">
              <a:lnSpc>
                <a:spcPct val="100000"/>
              </a:lnSpc>
              <a:spcBef>
                <a:spcPts val="700"/>
              </a:spcBef>
              <a:spcAft>
                <a:spcPts val="0"/>
              </a:spcAft>
              <a:buSzPct val="59999"/>
              <a:buChar char="◻"/>
            </a:pPr>
            <a:r>
              <a:rPr lang="zh-TW" dirty="0">
                <a:latin typeface="DFKai-SB"/>
                <a:ea typeface="DFKai-SB"/>
                <a:cs typeface="DFKai-SB"/>
                <a:sym typeface="DFKai-SB"/>
              </a:rPr>
              <a:t>本校教師</a:t>
            </a:r>
            <a:r>
              <a:rPr lang="zh-TW" b="1" dirty="0">
                <a:solidFill>
                  <a:srgbClr val="FF0000"/>
                </a:solidFill>
                <a:latin typeface="DFKai-SB"/>
                <a:ea typeface="DFKai-SB"/>
                <a:cs typeface="DFKai-SB"/>
                <a:sym typeface="DFKai-SB"/>
              </a:rPr>
              <a:t>不論有無課務，仍應依上班時間正常出勤</a:t>
            </a:r>
            <a:r>
              <a:rPr lang="zh-TW" dirty="0">
                <a:latin typeface="DFKai-SB"/>
                <a:ea typeface="DFKai-SB"/>
                <a:cs typeface="DFKai-SB"/>
                <a:sym typeface="DFKai-SB"/>
              </a:rPr>
              <a:t>，切勿任意遲到、早退或不假外出，因事需於上班時間外出時，應依規定辦理請假手續。如有違反差勤管理規定者，嚴重時將影響個人平時及成績考核；敬請本校同仁配合辦理，勿違反差勤相關規定。另為避免影響學生受教權益及考量社會觀感，請避免於上班時間在社群網站上打卡及按讚等。</a:t>
            </a:r>
            <a:endParaRPr dirty="0">
              <a:latin typeface="DFKai-SB"/>
              <a:ea typeface="DFKai-SB"/>
              <a:cs typeface="DFKai-SB"/>
              <a:sym typeface="DFKai-SB"/>
            </a:endParaRPr>
          </a:p>
          <a:p>
            <a:pPr marL="320040" lvl="0" indent="-320040" algn="l" rtl="0">
              <a:lnSpc>
                <a:spcPct val="100000"/>
              </a:lnSpc>
              <a:spcBef>
                <a:spcPts val="700"/>
              </a:spcBef>
              <a:spcAft>
                <a:spcPts val="0"/>
              </a:spcAft>
              <a:buSzPct val="62141"/>
              <a:buFont typeface="Noto Sans Symbols"/>
              <a:buChar char="🞐"/>
            </a:pPr>
            <a:r>
              <a:rPr lang="zh-TW" dirty="0">
                <a:latin typeface="DFKai-SB"/>
                <a:ea typeface="DFKai-SB"/>
                <a:cs typeface="DFKai-SB"/>
                <a:sym typeface="DFKai-SB"/>
              </a:rPr>
              <a:t>教職員工因執行職務或上下班途中發生危險以致傷病，必須休養或療治，欲</a:t>
            </a:r>
            <a:r>
              <a:rPr lang="zh-TW" b="1" u="sng" dirty="0">
                <a:highlight>
                  <a:srgbClr val="FFFF00"/>
                </a:highlight>
                <a:latin typeface="DFKai-SB"/>
                <a:ea typeface="DFKai-SB"/>
                <a:cs typeface="DFKai-SB"/>
                <a:sym typeface="DFKai-SB"/>
              </a:rPr>
              <a:t>申請公假療傷</a:t>
            </a:r>
            <a:r>
              <a:rPr lang="zh-TW" b="1" u="sng" dirty="0">
                <a:latin typeface="DFKai-SB"/>
                <a:ea typeface="DFKai-SB"/>
                <a:cs typeface="DFKai-SB"/>
                <a:sym typeface="DFKai-SB"/>
              </a:rPr>
              <a:t>時</a:t>
            </a:r>
            <a:r>
              <a:rPr lang="zh-TW" b="1" dirty="0">
                <a:latin typeface="DFKai-SB"/>
                <a:ea typeface="DFKai-SB"/>
                <a:cs typeface="DFKai-SB"/>
                <a:sym typeface="DFKai-SB"/>
              </a:rPr>
              <a:t>，請務必檢附本校教職員申請公假療傷報告書(申請表請至人事室索取)及公立醫院、全民健保特約醫院(不含診所及其他醫療機構)、衛生福利部中央健康保險署聯合門診中心出具之診斷證明書作為證明，以作為申請公假療傷核准之依據</a:t>
            </a:r>
            <a:r>
              <a:rPr lang="zh-TW" dirty="0">
                <a:latin typeface="DFKai-SB"/>
                <a:ea typeface="DFKai-SB"/>
                <a:cs typeface="DFKai-SB"/>
                <a:sym typeface="DFKai-SB"/>
              </a:rPr>
              <a:t>；若申請人檢附診所出據之診斷證明書，將無法核准公假療傷，敬請本校同仁配合辦理。</a:t>
            </a:r>
            <a:endParaRPr dirty="0">
              <a:latin typeface="DFKai-SB"/>
              <a:ea typeface="DFKai-SB"/>
              <a:cs typeface="DFKai-SB"/>
              <a:sym typeface="DFKai-SB"/>
            </a:endParaRPr>
          </a:p>
          <a:p>
            <a:pPr marL="320040" lvl="0" indent="-242698" algn="l" rtl="0">
              <a:lnSpc>
                <a:spcPct val="100000"/>
              </a:lnSpc>
              <a:spcBef>
                <a:spcPts val="700"/>
              </a:spcBef>
              <a:spcAft>
                <a:spcPts val="0"/>
              </a:spcAft>
              <a:buSzPct val="62141"/>
              <a:buFont typeface="Noto Sans Symbols"/>
              <a:buNone/>
            </a:pPr>
            <a:endParaRPr sz="2800" dirty="0">
              <a:latin typeface="DFKai-SB"/>
              <a:ea typeface="DFKai-SB"/>
              <a:cs typeface="DFKai-SB"/>
              <a:sym typeface="DFKai-SB"/>
            </a:endParaRPr>
          </a:p>
          <a:p>
            <a:pPr marL="320040" lvl="0" indent="-242697" algn="l" rtl="0">
              <a:lnSpc>
                <a:spcPct val="100000"/>
              </a:lnSpc>
              <a:spcBef>
                <a:spcPts val="700"/>
              </a:spcBef>
              <a:spcAft>
                <a:spcPts val="0"/>
              </a:spcAft>
              <a:buSzPct val="59999"/>
              <a:buNone/>
            </a:pPr>
            <a:endParaRPr dirty="0">
              <a:latin typeface="DFKai-SB"/>
              <a:ea typeface="DFKai-SB"/>
              <a:cs typeface="DFKai-SB"/>
              <a:sym typeface="DFKai-SB"/>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2"/>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差勤</a:t>
            </a:r>
            <a:endParaRPr>
              <a:latin typeface="Twentieth Century"/>
              <a:ea typeface="Twentieth Century"/>
              <a:cs typeface="Twentieth Century"/>
              <a:sym typeface="Twentieth Century"/>
            </a:endParaRPr>
          </a:p>
        </p:txBody>
      </p:sp>
      <p:sp>
        <p:nvSpPr>
          <p:cNvPr id="216" name="Google Shape;216;p2"/>
          <p:cNvSpPr txBox="1">
            <a:spLocks noGrp="1"/>
          </p:cNvSpPr>
          <p:nvPr>
            <p:ph type="body" idx="1"/>
          </p:nvPr>
        </p:nvSpPr>
        <p:spPr>
          <a:xfrm>
            <a:off x="612648" y="1600200"/>
            <a:ext cx="8153400" cy="4925144"/>
          </a:xfrm>
          <a:prstGeom prst="rect">
            <a:avLst/>
          </a:prstGeom>
          <a:noFill/>
          <a:ln>
            <a:noFill/>
          </a:ln>
        </p:spPr>
        <p:txBody>
          <a:bodyPr spcFirstLastPara="1" wrap="square" lIns="91425" tIns="45700" rIns="91425" bIns="45700" anchor="t" anchorCtr="0">
            <a:normAutofit/>
          </a:bodyPr>
          <a:lstStyle/>
          <a:p>
            <a:pPr marL="457200" lvl="1" indent="0">
              <a:lnSpc>
                <a:spcPts val="3000"/>
              </a:lnSpc>
              <a:buNone/>
              <a:tabLst>
                <a:tab pos="723900" algn="l"/>
              </a:tabLst>
            </a:pPr>
            <a:r>
              <a:rPr lang="en-US" altLang="zh-TW" sz="1800" kern="100" dirty="0">
                <a:effectLst/>
                <a:latin typeface="Times New Roman" panose="02020603050405020304" pitchFamily="18" charset="0"/>
                <a:ea typeface="標楷體" panose="03000509000000000000" pitchFamily="65" charset="-120"/>
              </a:rPr>
              <a:t>1.</a:t>
            </a:r>
            <a:r>
              <a:rPr lang="zh-TW" altLang="zh-TW" sz="1800" kern="100" dirty="0">
                <a:effectLst/>
                <a:latin typeface="Times New Roman" panose="02020603050405020304" pitchFamily="18" charset="0"/>
                <a:ea typeface="標楷體" panose="03000509000000000000" pitchFamily="65" charset="-120"/>
              </a:rPr>
              <a:t>請假人員請依規定於雲端差勤系統線上完成，並覓妥職務代理人請代理人同意後，系統會先送單位主管、教學組長、呈校長核定，到人事室核章完成請假手續始得離校。</a:t>
            </a:r>
            <a:endParaRPr lang="en-US" altLang="zh-TW" sz="1800" kern="100" dirty="0">
              <a:effectLst/>
              <a:latin typeface="Times New Roman" panose="02020603050405020304" pitchFamily="18" charset="0"/>
              <a:ea typeface="標楷體" panose="03000509000000000000" pitchFamily="65" charset="-120"/>
            </a:endParaRPr>
          </a:p>
          <a:p>
            <a:pPr marL="457200" lvl="1" indent="0">
              <a:lnSpc>
                <a:spcPts val="3000"/>
              </a:lnSpc>
              <a:buNone/>
              <a:tabLst>
                <a:tab pos="723900" algn="l"/>
              </a:tabLst>
            </a:pPr>
            <a:r>
              <a:rPr lang="en-US" altLang="zh-TW" sz="1800" kern="100" dirty="0">
                <a:latin typeface="Times New Roman" panose="02020603050405020304" pitchFamily="18" charset="0"/>
                <a:ea typeface="標楷體" panose="03000509000000000000" pitchFamily="65" charset="-120"/>
              </a:rPr>
              <a:t>2.</a:t>
            </a:r>
            <a:r>
              <a:rPr lang="zh-TW" altLang="zh-TW" sz="1800" kern="100" dirty="0">
                <a:effectLst/>
                <a:latin typeface="Times New Roman" panose="02020603050405020304" pitchFamily="18" charset="0"/>
                <a:ea typeface="標楷體" panose="03000509000000000000" pitchFamily="65" charset="-120"/>
              </a:rPr>
              <a:t>正式教師每學年度核給事假七日，病假每學年度核給二十八日，二日以上</a:t>
            </a:r>
            <a:r>
              <a:rPr lang="en-US" altLang="zh-TW" sz="1800" kern="100" dirty="0">
                <a:effectLst/>
                <a:latin typeface="Times New Roman" panose="02020603050405020304" pitchFamily="18" charset="0"/>
                <a:ea typeface="標楷體" panose="03000509000000000000" pitchFamily="65" charset="-120"/>
              </a:rPr>
              <a:t>(</a:t>
            </a:r>
            <a:r>
              <a:rPr lang="zh-TW" altLang="zh-TW" sz="1800" kern="100" dirty="0">
                <a:effectLst/>
                <a:latin typeface="Times New Roman" panose="02020603050405020304" pitchFamily="18" charset="0"/>
                <a:ea typeface="標楷體" panose="03000509000000000000" pitchFamily="65" charset="-120"/>
              </a:rPr>
              <a:t>含</a:t>
            </a:r>
            <a:r>
              <a:rPr lang="en-US" altLang="zh-TW" sz="1800" kern="100" dirty="0">
                <a:effectLst/>
                <a:latin typeface="Times New Roman" panose="02020603050405020304" pitchFamily="18" charset="0"/>
                <a:ea typeface="標楷體" panose="03000509000000000000" pitchFamily="65" charset="-120"/>
              </a:rPr>
              <a:t>2</a:t>
            </a:r>
            <a:r>
              <a:rPr lang="zh-TW" altLang="zh-TW" sz="1800" kern="100" dirty="0">
                <a:effectLst/>
                <a:latin typeface="Times New Roman" panose="02020603050405020304" pitchFamily="18" charset="0"/>
                <a:ea typeface="標楷體" panose="03000509000000000000" pitchFamily="65" charset="-120"/>
              </a:rPr>
              <a:t>日</a:t>
            </a:r>
            <a:r>
              <a:rPr lang="en-US" altLang="zh-TW" sz="1800" kern="100" dirty="0">
                <a:effectLst/>
                <a:latin typeface="Times New Roman" panose="02020603050405020304" pitchFamily="18" charset="0"/>
                <a:ea typeface="標楷體" panose="03000509000000000000" pitchFamily="65" charset="-120"/>
              </a:rPr>
              <a:t>)</a:t>
            </a:r>
            <a:r>
              <a:rPr lang="zh-TW" altLang="zh-TW" sz="1800" kern="100" dirty="0">
                <a:effectLst/>
                <a:latin typeface="Times New Roman" panose="02020603050405020304" pitchFamily="18" charset="0"/>
                <a:ea typeface="標楷體" panose="03000509000000000000" pitchFamily="65" charset="-120"/>
              </a:rPr>
              <a:t>病假須檢附合格健保醫院證明。惟每學年度事病假合計超過十四日者，其成績考核不得考列四條一款。另請支付代課鐘點費之公假者，請於假單上傳附核准公文備查或填寫公文之日期及文號。</a:t>
            </a:r>
            <a:endParaRPr lang="en-US" altLang="zh-TW" sz="1800" kern="100" dirty="0">
              <a:effectLst/>
              <a:latin typeface="Times New Roman" panose="02020603050405020304" pitchFamily="18" charset="0"/>
              <a:ea typeface="標楷體" panose="03000509000000000000" pitchFamily="65" charset="-120"/>
            </a:endParaRPr>
          </a:p>
          <a:p>
            <a:pPr marL="457200" lvl="1" indent="0">
              <a:lnSpc>
                <a:spcPts val="3000"/>
              </a:lnSpc>
              <a:buNone/>
              <a:tabLst>
                <a:tab pos="723900" algn="l"/>
              </a:tabLst>
            </a:pPr>
            <a:r>
              <a:rPr lang="en-US" altLang="zh-TW" sz="1800" kern="100" dirty="0">
                <a:effectLst/>
                <a:latin typeface="Times New Roman" panose="02020603050405020304" pitchFamily="18" charset="0"/>
                <a:ea typeface="標楷體" panose="03000509000000000000" pitchFamily="65" charset="-120"/>
              </a:rPr>
              <a:t>3.</a:t>
            </a:r>
            <a:r>
              <a:rPr lang="zh-TW" altLang="zh-TW" sz="1800" kern="100" dirty="0">
                <a:effectLst/>
                <a:latin typeface="Times New Roman" panose="02020603050405020304" pitchFamily="18" charset="0"/>
                <a:ea typeface="標楷體" panose="03000509000000000000" pitchFamily="65" charset="-120"/>
              </a:rPr>
              <a:t>代理教師給假比照約僱人員辦理。</a:t>
            </a:r>
            <a:endParaRPr lang="en-US" altLang="zh-TW" sz="1800" kern="100" dirty="0">
              <a:effectLst/>
              <a:latin typeface="Times New Roman" panose="02020603050405020304" pitchFamily="18" charset="0"/>
              <a:ea typeface="標楷體" panose="03000509000000000000" pitchFamily="65" charset="-120"/>
            </a:endParaRPr>
          </a:p>
          <a:p>
            <a:pPr marL="457200" lvl="1" indent="0">
              <a:lnSpc>
                <a:spcPts val="3000"/>
              </a:lnSpc>
              <a:buNone/>
              <a:tabLst>
                <a:tab pos="723900" algn="l"/>
              </a:tabLst>
            </a:pPr>
            <a:r>
              <a:rPr lang="en-US" altLang="zh-TW" sz="1800" kern="100" dirty="0">
                <a:effectLst/>
                <a:latin typeface="Times New Roman" panose="02020603050405020304" pitchFamily="18" charset="0"/>
                <a:ea typeface="標楷體" panose="03000509000000000000" pitchFamily="65" charset="-120"/>
              </a:rPr>
              <a:t>4.</a:t>
            </a:r>
            <a:r>
              <a:rPr lang="zh-TW" altLang="zh-TW" sz="1800" kern="100" dirty="0">
                <a:effectLst/>
                <a:latin typeface="Times New Roman" panose="02020603050405020304" pitchFamily="18" charset="0"/>
                <a:ea typeface="標楷體" panose="03000509000000000000" pitchFamily="65" charset="-120"/>
              </a:rPr>
              <a:t>補休時數須於</a:t>
            </a:r>
            <a:r>
              <a:rPr lang="en-US" altLang="zh-TW" sz="1800" kern="100" dirty="0">
                <a:effectLst/>
                <a:latin typeface="Times New Roman" panose="02020603050405020304" pitchFamily="18" charset="0"/>
                <a:ea typeface="標楷體" panose="03000509000000000000" pitchFamily="65" charset="-120"/>
              </a:rPr>
              <a:t>2</a:t>
            </a:r>
            <a:r>
              <a:rPr lang="zh-TW" altLang="zh-TW" sz="1800" kern="100" dirty="0">
                <a:effectLst/>
                <a:latin typeface="Times New Roman" panose="02020603050405020304" pitchFamily="18" charset="0"/>
                <a:ea typeface="標楷體" panose="03000509000000000000" pitchFamily="65" charset="-120"/>
              </a:rPr>
              <a:t>年內補休完畢，逾期視同放棄。</a:t>
            </a:r>
            <a:endParaRPr lang="en-US" altLang="zh-TW" sz="1800" kern="100" dirty="0">
              <a:effectLst/>
              <a:latin typeface="Times New Roman" panose="02020603050405020304" pitchFamily="18" charset="0"/>
              <a:ea typeface="標楷體" panose="03000509000000000000" pitchFamily="65" charset="-120"/>
            </a:endParaRPr>
          </a:p>
          <a:p>
            <a:pPr marL="457200" lvl="1" indent="0">
              <a:lnSpc>
                <a:spcPts val="3000"/>
              </a:lnSpc>
              <a:buNone/>
              <a:tabLst>
                <a:tab pos="723900" algn="l"/>
              </a:tabLst>
            </a:pPr>
            <a:r>
              <a:rPr lang="zh-TW" altLang="zh-TW" sz="1800" b="1" kern="100" dirty="0">
                <a:effectLst/>
                <a:latin typeface="Times New Roman" panose="02020603050405020304" pitchFamily="18" charset="0"/>
                <a:ea typeface="標楷體" panose="03000509000000000000" pitchFamily="65" charset="-120"/>
              </a:rPr>
              <a:t>〈</a:t>
            </a:r>
            <a:r>
              <a:rPr lang="zh-TW" altLang="en-US" sz="1800" b="1" i="0" u="none" strike="noStrike" baseline="0" dirty="0">
                <a:solidFill>
                  <a:srgbClr val="000000"/>
                </a:solidFill>
                <a:latin typeface="標楷體" panose="03000509000000000000" pitchFamily="65" charset="-120"/>
                <a:ea typeface="標楷體" panose="03000509000000000000" pitchFamily="65" charset="-120"/>
              </a:rPr>
              <a:t>桃園市政府教育局及各級學校教職員工請假日數一覽表</a:t>
            </a:r>
            <a:r>
              <a:rPr lang="zh-TW" altLang="zh-TW" sz="1800" b="1" kern="100" dirty="0">
                <a:effectLst/>
                <a:latin typeface="Times New Roman" panose="02020603050405020304" pitchFamily="18" charset="0"/>
                <a:ea typeface="標楷體" panose="03000509000000000000" pitchFamily="65" charset="-120"/>
              </a:rPr>
              <a:t>供參〉</a:t>
            </a:r>
            <a:endParaRPr lang="zh-TW" altLang="zh-TW" sz="1800" b="1" kern="100" dirty="0">
              <a:effectLst/>
              <a:latin typeface="Times New Roman" panose="02020603050405020304" pitchFamily="18" charset="0"/>
              <a:ea typeface="新細明體" panose="02020500000000000000" pitchFamily="18" charset="-120"/>
            </a:endParaRPr>
          </a:p>
          <a:p>
            <a:pPr marL="457200" lvl="1" indent="0">
              <a:lnSpc>
                <a:spcPts val="3000"/>
              </a:lnSpc>
              <a:buNone/>
              <a:tabLst>
                <a:tab pos="723900" algn="l"/>
              </a:tabLst>
            </a:pPr>
            <a:endParaRPr lang="zh-TW" altLang="zh-TW" sz="1800" kern="100" dirty="0">
              <a:effectLst/>
              <a:latin typeface="Times New Roman" panose="02020603050405020304" pitchFamily="18" charset="0"/>
              <a:ea typeface="新細明體" panose="02020500000000000000" pitchFamily="18" charset="-120"/>
            </a:endParaRPr>
          </a:p>
          <a:p>
            <a:pPr marL="457200" lvl="1" indent="0">
              <a:lnSpc>
                <a:spcPts val="3000"/>
              </a:lnSpc>
              <a:buNone/>
              <a:tabLst>
                <a:tab pos="723900" algn="l"/>
              </a:tabLst>
            </a:pPr>
            <a:endParaRPr lang="zh-TW" altLang="zh-TW" sz="1800" kern="100" dirty="0">
              <a:effectLst/>
              <a:latin typeface="Times New Roman" panose="02020603050405020304" pitchFamily="18" charset="0"/>
              <a:ea typeface="新細明體" panose="02020500000000000000" pitchFamily="18" charset="-120"/>
            </a:endParaRPr>
          </a:p>
          <a:p>
            <a:pPr marL="320040" lvl="0" indent="-242698" algn="l" rtl="0">
              <a:lnSpc>
                <a:spcPct val="100000"/>
              </a:lnSpc>
              <a:spcBef>
                <a:spcPts val="700"/>
              </a:spcBef>
              <a:spcAft>
                <a:spcPts val="0"/>
              </a:spcAft>
              <a:buSzPct val="62141"/>
              <a:buFont typeface="Noto Sans Symbols"/>
              <a:buNone/>
            </a:pPr>
            <a:endParaRPr sz="2800" dirty="0">
              <a:latin typeface="DFKai-SB"/>
              <a:ea typeface="DFKai-SB"/>
              <a:cs typeface="DFKai-SB"/>
              <a:sym typeface="DFKai-SB"/>
            </a:endParaRPr>
          </a:p>
          <a:p>
            <a:pPr marL="320040" lvl="0" indent="-242697" algn="l" rtl="0">
              <a:lnSpc>
                <a:spcPct val="100000"/>
              </a:lnSpc>
              <a:spcBef>
                <a:spcPts val="700"/>
              </a:spcBef>
              <a:spcAft>
                <a:spcPts val="0"/>
              </a:spcAft>
              <a:buSzPct val="59999"/>
              <a:buNone/>
            </a:pPr>
            <a:endParaRPr dirty="0">
              <a:latin typeface="DFKai-SB"/>
              <a:ea typeface="DFKai-SB"/>
              <a:cs typeface="DFKai-SB"/>
              <a:sym typeface="DFKai-SB"/>
            </a:endParaRPr>
          </a:p>
        </p:txBody>
      </p:sp>
    </p:spTree>
    <p:extLst>
      <p:ext uri="{BB962C8B-B14F-4D97-AF65-F5344CB8AC3E}">
        <p14:creationId xmlns:p14="http://schemas.microsoft.com/office/powerpoint/2010/main" val="3460115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3"/>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兼職</a:t>
            </a:r>
            <a:endParaRPr>
              <a:latin typeface="Twentieth Century"/>
              <a:ea typeface="Twentieth Century"/>
              <a:cs typeface="Twentieth Century"/>
              <a:sym typeface="Twentieth Century"/>
            </a:endParaRPr>
          </a:p>
        </p:txBody>
      </p:sp>
      <p:sp>
        <p:nvSpPr>
          <p:cNvPr id="222" name="Google Shape;222;p3"/>
          <p:cNvSpPr txBox="1">
            <a:spLocks noGrp="1"/>
          </p:cNvSpPr>
          <p:nvPr>
            <p:ph type="body" idx="1"/>
          </p:nvPr>
        </p:nvSpPr>
        <p:spPr>
          <a:xfrm>
            <a:off x="495300" y="1573567"/>
            <a:ext cx="8153400" cy="4925144"/>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zh-TW" sz="2000" dirty="0">
                <a:latin typeface="DFKai-SB"/>
                <a:ea typeface="DFKai-SB"/>
                <a:cs typeface="DFKai-SB"/>
                <a:sym typeface="DFKai-SB"/>
              </a:rPr>
              <a:t>教職員工兼職注意事項：</a:t>
            </a:r>
            <a:endParaRPr sz="2000" dirty="0">
              <a:latin typeface="DFKai-SB"/>
              <a:ea typeface="DFKai-SB"/>
              <a:cs typeface="DFKai-SB"/>
              <a:sym typeface="DFKai-SB"/>
            </a:endParaRPr>
          </a:p>
          <a:p>
            <a:pPr marL="342900" lvl="0" indent="-342900" algn="l" rtl="0">
              <a:lnSpc>
                <a:spcPct val="100000"/>
              </a:lnSpc>
              <a:spcBef>
                <a:spcPts val="700"/>
              </a:spcBef>
              <a:spcAft>
                <a:spcPts val="0"/>
              </a:spcAft>
              <a:buSzPts val="1200"/>
              <a:buFont typeface="Twentieth Century"/>
              <a:buAutoNum type="arabicPeriod"/>
            </a:pPr>
            <a:r>
              <a:rPr lang="zh-TW" altLang="en-US" sz="2000" dirty="0">
                <a:latin typeface="DFKai-SB"/>
                <a:ea typeface="DFKai-SB"/>
                <a:sym typeface="PMingLiu"/>
              </a:rPr>
              <a:t>兼職</a:t>
            </a:r>
            <a:r>
              <a:rPr lang="zh-TW" altLang="en-US" sz="2000" dirty="0">
                <a:solidFill>
                  <a:srgbClr val="FF0000"/>
                </a:solidFill>
                <a:latin typeface="DFKai-SB"/>
                <a:ea typeface="DFKai-SB"/>
                <a:sym typeface="PMingLiu"/>
              </a:rPr>
              <a:t>除相關法令規定隨職務異動或當然兼職者外，應事先提出</a:t>
            </a:r>
            <a:r>
              <a:rPr lang="zh-TW" altLang="en-US" sz="2000" dirty="0">
                <a:latin typeface="DFKai-SB"/>
                <a:ea typeface="DFKai-SB"/>
                <a:sym typeface="PMingLiu"/>
              </a:rPr>
              <a:t>申請，並</a:t>
            </a:r>
            <a:r>
              <a:rPr lang="zh-TW" altLang="en-US" sz="2000" dirty="0">
                <a:solidFill>
                  <a:srgbClr val="FF0000"/>
                </a:solidFill>
                <a:latin typeface="DFKai-SB"/>
                <a:ea typeface="DFKai-SB"/>
                <a:sym typeface="PMingLiu"/>
              </a:rPr>
              <a:t>經學校書面核准</a:t>
            </a:r>
            <a:r>
              <a:rPr lang="zh-TW" altLang="en-US" sz="2000" dirty="0">
                <a:latin typeface="DFKai-SB"/>
                <a:ea typeface="DFKai-SB"/>
                <a:sym typeface="PMingLiu"/>
              </a:rPr>
              <a:t>。於期滿續兼或兼職職務異動時，應重行申請。</a:t>
            </a:r>
            <a:endParaRPr sz="2000" dirty="0">
              <a:latin typeface="DFKai-SB"/>
              <a:ea typeface="DFKai-SB"/>
              <a:sym typeface="PMingLiu"/>
            </a:endParaRPr>
          </a:p>
          <a:p>
            <a:pPr marL="342900" lvl="0" indent="-342900" algn="l" rtl="0">
              <a:lnSpc>
                <a:spcPct val="100000"/>
              </a:lnSpc>
              <a:spcBef>
                <a:spcPts val="700"/>
              </a:spcBef>
              <a:spcAft>
                <a:spcPts val="0"/>
              </a:spcAft>
              <a:buSzPts val="1200"/>
              <a:buFont typeface="Twentieth Century"/>
              <a:buAutoNum type="arabicPeriod"/>
            </a:pPr>
            <a:r>
              <a:rPr lang="zh-TW" altLang="en-US" sz="2000" dirty="0">
                <a:latin typeface="DFKai-SB"/>
                <a:ea typeface="DFKai-SB"/>
                <a:sym typeface="PMingLiu"/>
              </a:rPr>
              <a:t>不得經營商業，包括不得依公司法擔任公司發起人或公司負責人、依商業登記法擔任商業負責人，或依其他法令擔任以營利為目的之事業負責人、董事、監察人或相類似職務。</a:t>
            </a:r>
            <a:endParaRPr sz="2000" dirty="0">
              <a:latin typeface="DFKai-SB"/>
              <a:ea typeface="DFKai-SB"/>
              <a:sym typeface="PMingLiu"/>
            </a:endParaRPr>
          </a:p>
          <a:p>
            <a:pPr marL="342900" lvl="0" indent="-342900" algn="l" rtl="0">
              <a:lnSpc>
                <a:spcPct val="100000"/>
              </a:lnSpc>
              <a:spcBef>
                <a:spcPts val="700"/>
              </a:spcBef>
              <a:spcAft>
                <a:spcPts val="0"/>
              </a:spcAft>
              <a:buSzPts val="1200"/>
              <a:buFont typeface="Twentieth Century"/>
              <a:buAutoNum type="arabicPeriod"/>
            </a:pPr>
            <a:r>
              <a:rPr lang="zh-TW" altLang="en-US" sz="2000" dirty="0">
                <a:latin typeface="DFKai-SB"/>
                <a:ea typeface="DFKai-SB"/>
                <a:sym typeface="PMingLiu"/>
              </a:rPr>
              <a:t>公務員除法令規定外，</a:t>
            </a:r>
            <a:r>
              <a:rPr lang="zh-TW" altLang="en-US" sz="2000" dirty="0">
                <a:solidFill>
                  <a:srgbClr val="FF0000"/>
                </a:solidFill>
                <a:latin typeface="DFKai-SB"/>
                <a:ea typeface="DFKai-SB"/>
                <a:sym typeface="PMingLiu"/>
              </a:rPr>
              <a:t>不得</a:t>
            </a:r>
            <a:r>
              <a:rPr lang="zh-TW" altLang="en-US" sz="2000" dirty="0">
                <a:latin typeface="DFKai-SB"/>
                <a:ea typeface="DFKai-SB"/>
                <a:sym typeface="PMingLiu"/>
              </a:rPr>
              <a:t>兼任領證職業及其他反覆從事同種類行為之業務。</a:t>
            </a:r>
            <a:endParaRPr sz="2000" dirty="0">
              <a:latin typeface="DFKai-SB"/>
              <a:ea typeface="DFKai-SB"/>
              <a:sym typeface="PMingLiu"/>
            </a:endParaRPr>
          </a:p>
          <a:p>
            <a:pPr marL="342900" lvl="0" indent="-342900" algn="l" rtl="0">
              <a:lnSpc>
                <a:spcPct val="100000"/>
              </a:lnSpc>
              <a:spcBef>
                <a:spcPts val="700"/>
              </a:spcBef>
              <a:spcAft>
                <a:spcPts val="0"/>
              </a:spcAft>
              <a:buSzPts val="1200"/>
              <a:buFont typeface="Twentieth Century"/>
              <a:buAutoNum type="arabicPeriod"/>
            </a:pPr>
            <a:r>
              <a:rPr lang="zh-TW" altLang="en-US" sz="2000" dirty="0">
                <a:latin typeface="DFKai-SB"/>
                <a:ea typeface="DFKai-SB"/>
                <a:sym typeface="PMingLiu"/>
              </a:rPr>
              <a:t>校教師</a:t>
            </a:r>
            <a:r>
              <a:rPr lang="zh-TW" altLang="en-US" sz="2000" dirty="0">
                <a:solidFill>
                  <a:srgbClr val="FF0000"/>
                </a:solidFill>
                <a:latin typeface="DFKai-SB"/>
                <a:ea typeface="DFKai-SB"/>
                <a:sym typeface="PMingLiu"/>
              </a:rPr>
              <a:t>於下班時間不得至校外從事補習、家教之教學活動</a:t>
            </a:r>
            <a:r>
              <a:rPr lang="zh-TW" altLang="en-US" sz="2000" dirty="0">
                <a:latin typeface="DFKai-SB"/>
                <a:ea typeface="DFKai-SB"/>
                <a:sym typeface="PMingLiu"/>
              </a:rPr>
              <a:t>。</a:t>
            </a:r>
            <a:endParaRPr sz="2000" dirty="0">
              <a:latin typeface="DFKai-SB"/>
              <a:ea typeface="DFKai-SB"/>
              <a:sym typeface="PMingLiu"/>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4"/>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待遇</a:t>
            </a:r>
            <a:endParaRPr>
              <a:latin typeface="Twentieth Century"/>
              <a:ea typeface="Twentieth Century"/>
              <a:cs typeface="Twentieth Century"/>
              <a:sym typeface="Twentieth Century"/>
            </a:endParaRPr>
          </a:p>
        </p:txBody>
      </p:sp>
      <p:sp>
        <p:nvSpPr>
          <p:cNvPr id="228" name="Google Shape;228;p4"/>
          <p:cNvSpPr txBox="1">
            <a:spLocks noGrp="1"/>
          </p:cNvSpPr>
          <p:nvPr>
            <p:ph type="body" idx="1"/>
          </p:nvPr>
        </p:nvSpPr>
        <p:spPr>
          <a:xfrm>
            <a:off x="406974" y="1383437"/>
            <a:ext cx="8359074" cy="5474563"/>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00000"/>
              </a:lnSpc>
              <a:spcBef>
                <a:spcPts val="700"/>
              </a:spcBef>
              <a:spcAft>
                <a:spcPts val="0"/>
              </a:spcAft>
              <a:buSzPct val="70270"/>
              <a:buNone/>
            </a:pPr>
            <a:r>
              <a:rPr lang="zh-TW" sz="2400" dirty="0">
                <a:solidFill>
                  <a:srgbClr val="FF0000"/>
                </a:solidFill>
                <a:latin typeface="DFKai-SB"/>
                <a:ea typeface="DFKai-SB"/>
                <a:cs typeface="DFKai-SB"/>
                <a:sym typeface="DFKai-SB"/>
              </a:rPr>
              <a:t>正式教師待遇</a:t>
            </a:r>
            <a:endParaRPr sz="2400" dirty="0">
              <a:solidFill>
                <a:srgbClr val="FF0000"/>
              </a:solidFill>
              <a:latin typeface="DFKai-SB"/>
              <a:ea typeface="DFKai-SB"/>
              <a:cs typeface="DFKai-SB"/>
              <a:sym typeface="DFKai-SB"/>
            </a:endParaRPr>
          </a:p>
          <a:p>
            <a:pPr marL="320040" lvl="0" indent="-320040" algn="l" rtl="0">
              <a:lnSpc>
                <a:spcPct val="100000"/>
              </a:lnSpc>
              <a:spcBef>
                <a:spcPts val="0"/>
              </a:spcBef>
              <a:spcAft>
                <a:spcPts val="0"/>
              </a:spcAft>
              <a:buSzPct val="86486"/>
              <a:buChar char="◻"/>
            </a:pPr>
            <a:r>
              <a:rPr lang="zh-TW" sz="2100" dirty="0">
                <a:latin typeface="DFKai-SB"/>
                <a:ea typeface="DFKai-SB"/>
                <a:cs typeface="DFKai-SB"/>
                <a:sym typeface="DFKai-SB"/>
              </a:rPr>
              <a:t>碩士畢業：薪級245（$</a:t>
            </a:r>
            <a:r>
              <a:rPr lang="en-US" altLang="zh-TW" sz="2100" dirty="0">
                <a:latin typeface="DFKai-SB"/>
                <a:ea typeface="DFKai-SB"/>
                <a:cs typeface="DFKai-SB"/>
                <a:sym typeface="DFKai-SB"/>
              </a:rPr>
              <a:t>29270</a:t>
            </a:r>
            <a:r>
              <a:rPr lang="zh-TW" sz="2100" dirty="0">
                <a:latin typeface="DFKai-SB"/>
                <a:ea typeface="DFKai-SB"/>
                <a:cs typeface="DFKai-SB"/>
                <a:sym typeface="DFKai-SB"/>
              </a:rPr>
              <a:t>）+ 學術研究費（$</a:t>
            </a:r>
            <a:r>
              <a:rPr lang="en-US" altLang="zh-TW" sz="2100" dirty="0">
                <a:latin typeface="DFKai-SB"/>
                <a:ea typeface="DFKai-SB"/>
                <a:cs typeface="DFKai-SB"/>
                <a:sym typeface="DFKai-SB"/>
              </a:rPr>
              <a:t>26560</a:t>
            </a:r>
            <a:r>
              <a:rPr lang="zh-TW" sz="2100" dirty="0">
                <a:latin typeface="DFKai-SB"/>
                <a:ea typeface="DFKai-SB"/>
                <a:cs typeface="DFKai-SB"/>
                <a:sym typeface="DFKai-SB"/>
              </a:rPr>
              <a:t>）＝</a:t>
            </a:r>
            <a:r>
              <a:rPr lang="en-US" altLang="zh-TW" sz="2100" dirty="0">
                <a:latin typeface="DFKai-SB"/>
                <a:ea typeface="DFKai-SB"/>
                <a:cs typeface="DFKai-SB"/>
                <a:sym typeface="DFKai-SB"/>
              </a:rPr>
              <a:t>55830</a:t>
            </a:r>
            <a:r>
              <a:rPr lang="zh-TW" sz="2100" dirty="0">
                <a:latin typeface="DFKai-SB"/>
                <a:ea typeface="DFKai-SB"/>
                <a:cs typeface="DFKai-SB"/>
                <a:sym typeface="DFKai-SB"/>
              </a:rPr>
              <a:t>。</a:t>
            </a:r>
            <a:endParaRPr sz="2100" dirty="0">
              <a:latin typeface="DFKai-SB"/>
              <a:ea typeface="DFKai-SB"/>
              <a:cs typeface="DFKai-SB"/>
              <a:sym typeface="DFKai-SB"/>
            </a:endParaRPr>
          </a:p>
          <a:p>
            <a:pPr marL="320040" lvl="0" indent="-320040" algn="l" rtl="0">
              <a:lnSpc>
                <a:spcPct val="100000"/>
              </a:lnSpc>
              <a:spcBef>
                <a:spcPts val="0"/>
              </a:spcBef>
              <a:spcAft>
                <a:spcPts val="0"/>
              </a:spcAft>
              <a:buSzPct val="86486"/>
              <a:buChar char="◻"/>
            </a:pPr>
            <a:r>
              <a:rPr lang="zh-TW" sz="2100" dirty="0">
                <a:latin typeface="DFKai-SB"/>
                <a:ea typeface="DFKai-SB"/>
                <a:cs typeface="DFKai-SB"/>
                <a:sym typeface="DFKai-SB"/>
              </a:rPr>
              <a:t>大學畢業具有合格教師證書：薪級190（$</a:t>
            </a:r>
            <a:r>
              <a:rPr lang="en-US" altLang="zh-TW" sz="2100" dirty="0">
                <a:latin typeface="DFKai-SB"/>
                <a:ea typeface="DFKai-SB"/>
                <a:cs typeface="DFKai-SB"/>
                <a:sym typeface="DFKai-SB"/>
              </a:rPr>
              <a:t>25050</a:t>
            </a:r>
            <a:r>
              <a:rPr lang="zh-TW" sz="2100" dirty="0">
                <a:latin typeface="DFKai-SB"/>
                <a:ea typeface="DFKai-SB"/>
                <a:cs typeface="DFKai-SB"/>
                <a:sym typeface="DFKai-SB"/>
              </a:rPr>
              <a:t>）+ 學術研究費   （$</a:t>
            </a:r>
            <a:r>
              <a:rPr lang="en-US" altLang="zh-TW" sz="2100" dirty="0">
                <a:latin typeface="DFKai-SB"/>
                <a:ea typeface="DFKai-SB"/>
                <a:cs typeface="DFKai-SB"/>
                <a:sym typeface="DFKai-SB"/>
              </a:rPr>
              <a:t>23080</a:t>
            </a:r>
            <a:r>
              <a:rPr lang="zh-TW" sz="2100" dirty="0">
                <a:latin typeface="DFKai-SB"/>
                <a:ea typeface="DFKai-SB"/>
                <a:cs typeface="DFKai-SB"/>
                <a:sym typeface="DFKai-SB"/>
              </a:rPr>
              <a:t>）＝</a:t>
            </a:r>
            <a:r>
              <a:rPr lang="en-US" altLang="zh-TW" sz="2100" dirty="0">
                <a:latin typeface="DFKai-SB"/>
                <a:ea typeface="DFKai-SB"/>
                <a:cs typeface="DFKai-SB"/>
                <a:sym typeface="DFKai-SB"/>
              </a:rPr>
              <a:t>48130</a:t>
            </a:r>
            <a:r>
              <a:rPr lang="zh-TW" sz="2100" dirty="0">
                <a:latin typeface="DFKai-SB"/>
                <a:ea typeface="DFKai-SB"/>
                <a:cs typeface="DFKai-SB"/>
                <a:sym typeface="DFKai-SB"/>
              </a:rPr>
              <a:t>。</a:t>
            </a:r>
            <a:endParaRPr sz="2100" dirty="0">
              <a:latin typeface="DFKai-SB"/>
              <a:ea typeface="DFKai-SB"/>
              <a:cs typeface="DFKai-SB"/>
              <a:sym typeface="DFKai-SB"/>
            </a:endParaRPr>
          </a:p>
          <a:p>
            <a:pPr marL="0" lvl="0" indent="0" algn="l" rtl="0">
              <a:lnSpc>
                <a:spcPct val="100000"/>
              </a:lnSpc>
              <a:spcBef>
                <a:spcPts val="700"/>
              </a:spcBef>
              <a:spcAft>
                <a:spcPts val="0"/>
              </a:spcAft>
              <a:buSzPct val="70270"/>
              <a:buNone/>
            </a:pPr>
            <a:r>
              <a:rPr lang="zh-TW" sz="2400" dirty="0">
                <a:solidFill>
                  <a:srgbClr val="FF0000"/>
                </a:solidFill>
                <a:latin typeface="DFKai-SB"/>
                <a:ea typeface="DFKai-SB"/>
                <a:cs typeface="DFKai-SB"/>
                <a:sym typeface="DFKai-SB"/>
              </a:rPr>
              <a:t>提撥扣繳有三項：</a:t>
            </a:r>
            <a:endParaRPr sz="2400" dirty="0">
              <a:solidFill>
                <a:srgbClr val="FF0000"/>
              </a:solidFill>
              <a:latin typeface="DFKai-SB"/>
              <a:ea typeface="DFKai-SB"/>
              <a:cs typeface="DFKai-SB"/>
              <a:sym typeface="DFKai-SB"/>
            </a:endParaRPr>
          </a:p>
          <a:p>
            <a:pPr marL="0" lvl="0" indent="0" algn="l" rtl="0">
              <a:lnSpc>
                <a:spcPct val="100000"/>
              </a:lnSpc>
              <a:spcBef>
                <a:spcPts val="700"/>
              </a:spcBef>
              <a:spcAft>
                <a:spcPts val="0"/>
              </a:spcAft>
              <a:buSzPct val="64864"/>
              <a:buNone/>
            </a:pPr>
            <a:r>
              <a:rPr lang="zh-TW" sz="2000" b="1" dirty="0">
                <a:latin typeface="DFKai-SB"/>
                <a:ea typeface="DFKai-SB"/>
                <a:cs typeface="DFKai-SB"/>
                <a:sym typeface="DFKai-SB"/>
              </a:rPr>
              <a:t>1.退撫儲金</a:t>
            </a:r>
            <a:r>
              <a:rPr lang="zh-TW" sz="2000" dirty="0">
                <a:latin typeface="DFKai-SB"/>
                <a:ea typeface="DFKai-SB"/>
                <a:cs typeface="DFKai-SB"/>
                <a:sym typeface="DFKai-SB"/>
              </a:rPr>
              <a:t>(112.7.1起個人專戶制)</a:t>
            </a:r>
            <a:endParaRPr sz="2000" dirty="0">
              <a:latin typeface="DFKai-SB"/>
              <a:ea typeface="DFKai-SB"/>
              <a:cs typeface="DFKai-SB"/>
              <a:sym typeface="DFKai-SB"/>
            </a:endParaRPr>
          </a:p>
          <a:p>
            <a:pPr marL="0" lvl="0" indent="0" algn="l" rtl="0">
              <a:lnSpc>
                <a:spcPct val="100000"/>
              </a:lnSpc>
              <a:spcBef>
                <a:spcPts val="700"/>
              </a:spcBef>
              <a:spcAft>
                <a:spcPts val="0"/>
              </a:spcAft>
              <a:buSzPct val="64864"/>
              <a:buNone/>
            </a:pPr>
            <a:r>
              <a:rPr lang="zh-TW" sz="1700" dirty="0">
                <a:solidFill>
                  <a:srgbClr val="FF0000"/>
                </a:solidFill>
              </a:rPr>
              <a:t>強制提撥</a:t>
            </a:r>
            <a:r>
              <a:rPr lang="zh-TW" sz="1700" dirty="0"/>
              <a:t>15%費率（個人負擔 35%；政府負擔 65%) </a:t>
            </a:r>
            <a:r>
              <a:rPr lang="zh-TW" sz="1700" dirty="0">
                <a:solidFill>
                  <a:srgbClr val="0070C0"/>
                </a:solidFill>
              </a:rPr>
              <a:t>(與現職同-1120731前公教)</a:t>
            </a:r>
            <a:endParaRPr sz="1700" dirty="0">
              <a:solidFill>
                <a:srgbClr val="0070C0"/>
              </a:solidFill>
            </a:endParaRPr>
          </a:p>
          <a:p>
            <a:pPr marL="0" lvl="0" indent="0" algn="l" rtl="0">
              <a:lnSpc>
                <a:spcPct val="100000"/>
              </a:lnSpc>
              <a:spcBef>
                <a:spcPts val="700"/>
              </a:spcBef>
              <a:spcAft>
                <a:spcPts val="0"/>
              </a:spcAft>
              <a:buSzPct val="64864"/>
              <a:buNone/>
            </a:pPr>
            <a:r>
              <a:rPr lang="zh-TW" sz="1700" dirty="0">
                <a:solidFill>
                  <a:srgbClr val="FF0000"/>
                </a:solidFill>
              </a:rPr>
              <a:t>自願增加提撥 </a:t>
            </a:r>
            <a:r>
              <a:rPr lang="zh-TW" sz="1700" dirty="0"/>
              <a:t>依個人意願，5.25 ％為上限，自願增加提繳。</a:t>
            </a:r>
            <a:endParaRPr sz="1700" dirty="0">
              <a:latin typeface="DFKai-SB"/>
              <a:ea typeface="DFKai-SB"/>
              <a:cs typeface="DFKai-SB"/>
              <a:sym typeface="DFKai-SB"/>
            </a:endParaRPr>
          </a:p>
          <a:p>
            <a:pPr marL="0" lvl="0" indent="0" algn="l" rtl="0">
              <a:lnSpc>
                <a:spcPct val="100000"/>
              </a:lnSpc>
              <a:spcBef>
                <a:spcPts val="700"/>
              </a:spcBef>
              <a:spcAft>
                <a:spcPts val="0"/>
              </a:spcAft>
              <a:buSzPct val="64864"/>
              <a:buNone/>
            </a:pPr>
            <a:r>
              <a:rPr lang="zh-TW" sz="2000" b="1" dirty="0">
                <a:latin typeface="DFKai-SB"/>
                <a:ea typeface="DFKai-SB"/>
                <a:cs typeface="DFKai-SB"/>
                <a:sym typeface="DFKai-SB"/>
              </a:rPr>
              <a:t>2.公保 </a:t>
            </a:r>
            <a:endParaRPr dirty="0"/>
          </a:p>
          <a:p>
            <a:pPr marL="0" lvl="0" indent="0" algn="l" rtl="0">
              <a:lnSpc>
                <a:spcPct val="100000"/>
              </a:lnSpc>
              <a:spcBef>
                <a:spcPts val="700"/>
              </a:spcBef>
              <a:spcAft>
                <a:spcPts val="0"/>
              </a:spcAft>
              <a:buSzPct val="61776"/>
              <a:buNone/>
            </a:pPr>
            <a:r>
              <a:rPr lang="zh-TW" sz="2100" dirty="0">
                <a:solidFill>
                  <a:srgbClr val="0070C0"/>
                </a:solidFill>
                <a:latin typeface="DFKai-SB"/>
                <a:ea typeface="DFKai-SB"/>
                <a:cs typeface="DFKai-SB"/>
                <a:sym typeface="DFKai-SB"/>
              </a:rPr>
              <a:t>(1)</a:t>
            </a:r>
            <a:r>
              <a:rPr lang="zh-TW" sz="2000" dirty="0">
                <a:solidFill>
                  <a:srgbClr val="0070C0"/>
                </a:solidFill>
                <a:highlight>
                  <a:srgbClr val="FFFF00"/>
                </a:highlight>
                <a:latin typeface="DFKai-SB"/>
                <a:ea typeface="DFKai-SB"/>
                <a:cs typeface="DFKai-SB"/>
                <a:sym typeface="DFKai-SB"/>
              </a:rPr>
              <a:t>未具112年6月30日(含)以前公保年資：全額年金F (16.33%)</a:t>
            </a:r>
            <a:r>
              <a:rPr lang="zh-TW" sz="2000" dirty="0">
                <a:highlight>
                  <a:srgbClr val="FFFF00"/>
                </a:highlight>
                <a:latin typeface="DFKai-SB"/>
                <a:ea typeface="DFKai-SB"/>
                <a:cs typeface="DFKai-SB"/>
                <a:sym typeface="DFKai-SB"/>
              </a:rPr>
              <a:t> </a:t>
            </a:r>
            <a:endParaRPr sz="2000" dirty="0">
              <a:highlight>
                <a:srgbClr val="FFFF00"/>
              </a:highlight>
              <a:latin typeface="DFKai-SB"/>
              <a:ea typeface="DFKai-SB"/>
              <a:cs typeface="DFKai-SB"/>
              <a:sym typeface="DFKai-SB"/>
            </a:endParaRPr>
          </a:p>
          <a:p>
            <a:pPr marL="0" lvl="0" indent="0" algn="l" rtl="0">
              <a:lnSpc>
                <a:spcPct val="100000"/>
              </a:lnSpc>
              <a:spcBef>
                <a:spcPts val="700"/>
              </a:spcBef>
              <a:spcAft>
                <a:spcPts val="0"/>
              </a:spcAft>
              <a:buSzPct val="64864"/>
              <a:buNone/>
            </a:pPr>
            <a:r>
              <a:rPr lang="zh-TW" sz="2000" dirty="0">
                <a:latin typeface="DFKai-SB"/>
                <a:ea typeface="DFKai-SB"/>
                <a:cs typeface="DFKai-SB"/>
                <a:sym typeface="DFKai-SB"/>
              </a:rPr>
              <a:t>自付35%、政府補助65%</a:t>
            </a:r>
            <a:endParaRPr sz="2000" dirty="0">
              <a:latin typeface="DFKai-SB"/>
              <a:ea typeface="DFKai-SB"/>
              <a:cs typeface="DFKai-SB"/>
              <a:sym typeface="DFKai-SB"/>
            </a:endParaRPr>
          </a:p>
          <a:p>
            <a:pPr marL="0" lvl="0" indent="0" algn="l" rtl="0">
              <a:lnSpc>
                <a:spcPct val="100000"/>
              </a:lnSpc>
              <a:spcBef>
                <a:spcPts val="700"/>
              </a:spcBef>
              <a:spcAft>
                <a:spcPts val="0"/>
              </a:spcAft>
              <a:buSzPct val="64864"/>
              <a:buNone/>
            </a:pPr>
            <a:r>
              <a:rPr lang="zh-TW" sz="2000" dirty="0">
                <a:solidFill>
                  <a:srgbClr val="0070C0"/>
                </a:solidFill>
                <a:latin typeface="DFKai-SB"/>
                <a:ea typeface="DFKai-SB"/>
                <a:cs typeface="DFKai-SB"/>
                <a:sym typeface="DFKai-SB"/>
              </a:rPr>
              <a:t>(2)具112年6月30日(含)以前公保年資(</a:t>
            </a:r>
            <a:r>
              <a:rPr lang="zh-TW" sz="2000" dirty="0">
                <a:solidFill>
                  <a:srgbClr val="000000"/>
                </a:solidFill>
                <a:latin typeface="DFKai-SB"/>
                <a:ea typeface="DFKai-SB"/>
                <a:cs typeface="DFKai-SB"/>
                <a:sym typeface="DFKai-SB"/>
              </a:rPr>
              <a:t>例如有私校專任教師年資適用)</a:t>
            </a:r>
            <a:endParaRPr dirty="0"/>
          </a:p>
          <a:p>
            <a:pPr marL="0" lvl="0" indent="0" algn="l" rtl="0">
              <a:lnSpc>
                <a:spcPct val="100000"/>
              </a:lnSpc>
              <a:spcBef>
                <a:spcPts val="700"/>
              </a:spcBef>
              <a:spcAft>
                <a:spcPts val="0"/>
              </a:spcAft>
              <a:buSzPct val="64864"/>
              <a:buNone/>
            </a:pPr>
            <a:r>
              <a:rPr lang="zh-TW" sz="2000" dirty="0">
                <a:solidFill>
                  <a:srgbClr val="0070C0"/>
                </a:solidFill>
                <a:latin typeface="DFKai-SB"/>
                <a:ea typeface="DFKai-SB"/>
                <a:cs typeface="DFKai-SB"/>
                <a:sym typeface="DFKai-SB"/>
              </a:rPr>
              <a:t>：</a:t>
            </a:r>
            <a:r>
              <a:rPr lang="zh-TW" sz="2000" dirty="0">
                <a:solidFill>
                  <a:srgbClr val="0070C0"/>
                </a:solidFill>
                <a:highlight>
                  <a:srgbClr val="FFFF00"/>
                </a:highlight>
                <a:latin typeface="DFKai-SB"/>
                <a:ea typeface="DFKai-SB"/>
                <a:cs typeface="DFKai-SB"/>
                <a:sym typeface="DFKai-SB"/>
              </a:rPr>
              <a:t>全額年金A (15.64%)</a:t>
            </a:r>
            <a:r>
              <a:rPr lang="zh-TW" sz="2100" b="0" i="0" u="none" strike="noStrike" cap="none" dirty="0">
                <a:solidFill>
                  <a:srgbClr val="000000"/>
                </a:solidFill>
                <a:highlight>
                  <a:srgbClr val="FFFF00"/>
                </a:highlight>
                <a:latin typeface="DFKai-SB"/>
                <a:ea typeface="DFKai-SB"/>
                <a:cs typeface="DFKai-SB"/>
                <a:sym typeface="DFKai-SB"/>
              </a:rPr>
              <a:t> </a:t>
            </a:r>
            <a:r>
              <a:rPr lang="zh-TW" sz="2100" b="0" i="0" u="none" strike="noStrike" cap="none" dirty="0">
                <a:solidFill>
                  <a:srgbClr val="000000"/>
                </a:solidFill>
                <a:latin typeface="DFKai-SB"/>
                <a:ea typeface="DFKai-SB"/>
                <a:cs typeface="DFKai-SB"/>
                <a:sym typeface="DFKai-SB"/>
              </a:rPr>
              <a:t>自付35%、政府補助65%</a:t>
            </a:r>
            <a:endParaRPr dirty="0"/>
          </a:p>
          <a:p>
            <a:pPr marL="0" lvl="0" indent="0" algn="l" rtl="0">
              <a:lnSpc>
                <a:spcPct val="100000"/>
              </a:lnSpc>
              <a:spcBef>
                <a:spcPts val="700"/>
              </a:spcBef>
              <a:spcAft>
                <a:spcPts val="0"/>
              </a:spcAft>
              <a:buSzPct val="76311"/>
              <a:buNone/>
            </a:pPr>
            <a:r>
              <a:rPr lang="zh-TW" sz="1700" dirty="0">
                <a:solidFill>
                  <a:srgbClr val="0070C0"/>
                </a:solidFill>
                <a:latin typeface="DFKai-SB"/>
                <a:ea typeface="DFKai-SB"/>
                <a:cs typeface="DFKai-SB"/>
                <a:sym typeface="DFKai-SB"/>
              </a:rPr>
              <a:t>【1120701前參加退撫基金人員：非年金D (7.83%) 】</a:t>
            </a:r>
            <a:endParaRPr dirty="0"/>
          </a:p>
          <a:p>
            <a:pPr marL="0" lvl="0" indent="0" algn="l" rtl="0">
              <a:lnSpc>
                <a:spcPct val="100000"/>
              </a:lnSpc>
              <a:spcBef>
                <a:spcPts val="700"/>
              </a:spcBef>
              <a:spcAft>
                <a:spcPts val="0"/>
              </a:spcAft>
              <a:buSzPct val="61776"/>
              <a:buNone/>
            </a:pPr>
            <a:r>
              <a:rPr lang="zh-TW" sz="2100" b="1" dirty="0">
                <a:latin typeface="DFKai-SB"/>
                <a:ea typeface="DFKai-SB"/>
                <a:cs typeface="DFKai-SB"/>
                <a:sym typeface="DFKai-SB"/>
              </a:rPr>
              <a:t>3.健保</a:t>
            </a:r>
            <a:r>
              <a:rPr lang="zh-TW" sz="1400" dirty="0"/>
              <a:t>(自110年1月1日起費率調整為5.17%。)</a:t>
            </a:r>
            <a:endParaRPr sz="2100" dirty="0">
              <a:latin typeface="DFKai-SB"/>
              <a:ea typeface="DFKai-SB"/>
              <a:cs typeface="DFKai-SB"/>
              <a:sym typeface="DFKai-SB"/>
            </a:endParaRPr>
          </a:p>
          <a:p>
            <a:pPr marL="0" lvl="0" indent="0" algn="l" rtl="0">
              <a:lnSpc>
                <a:spcPct val="100000"/>
              </a:lnSpc>
              <a:spcBef>
                <a:spcPts val="700"/>
              </a:spcBef>
              <a:spcAft>
                <a:spcPts val="0"/>
              </a:spcAft>
              <a:buSzPct val="76311"/>
              <a:buNone/>
            </a:pPr>
            <a:endParaRPr sz="1700" dirty="0">
              <a:solidFill>
                <a:srgbClr val="0070C0"/>
              </a:solidFill>
              <a:latin typeface="DFKai-SB"/>
              <a:ea typeface="DFKai-SB"/>
              <a:cs typeface="DFKai-SB"/>
              <a:sym typeface="DFKai-SB"/>
            </a:endParaRPr>
          </a:p>
          <a:p>
            <a:pPr marL="0" lvl="0" indent="0" algn="l" rtl="0">
              <a:lnSpc>
                <a:spcPct val="100000"/>
              </a:lnSpc>
              <a:spcBef>
                <a:spcPts val="700"/>
              </a:spcBef>
              <a:spcAft>
                <a:spcPts val="0"/>
              </a:spcAft>
              <a:buSzPct val="64864"/>
              <a:buNone/>
            </a:pPr>
            <a:endParaRPr sz="2000" dirty="0">
              <a:solidFill>
                <a:srgbClr val="0070C0"/>
              </a:solidFill>
              <a:latin typeface="DFKai-SB"/>
              <a:ea typeface="DFKai-SB"/>
              <a:cs typeface="DFKai-SB"/>
              <a:sym typeface="DFKai-SB"/>
            </a:endParaRPr>
          </a:p>
          <a:p>
            <a:pPr marL="0" lvl="0" indent="0" algn="l" rtl="0">
              <a:lnSpc>
                <a:spcPct val="100000"/>
              </a:lnSpc>
              <a:spcBef>
                <a:spcPts val="700"/>
              </a:spcBef>
              <a:spcAft>
                <a:spcPts val="0"/>
              </a:spcAft>
              <a:buSzPct val="64864"/>
              <a:buNone/>
            </a:pPr>
            <a:endParaRPr sz="2000" dirty="0">
              <a:latin typeface="DFKai-SB"/>
              <a:ea typeface="DFKai-SB"/>
              <a:cs typeface="DFKai-SB"/>
              <a:sym typeface="DFKai-SB"/>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5"/>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待遇</a:t>
            </a:r>
            <a:endParaRPr>
              <a:latin typeface="Twentieth Century"/>
              <a:ea typeface="Twentieth Century"/>
              <a:cs typeface="Twentieth Century"/>
              <a:sym typeface="Twentieth Century"/>
            </a:endParaRPr>
          </a:p>
        </p:txBody>
      </p:sp>
      <p:sp>
        <p:nvSpPr>
          <p:cNvPr id="234" name="Google Shape;234;p5"/>
          <p:cNvSpPr txBox="1">
            <a:spLocks noGrp="1"/>
          </p:cNvSpPr>
          <p:nvPr>
            <p:ph type="body" idx="1"/>
          </p:nvPr>
        </p:nvSpPr>
        <p:spPr>
          <a:xfrm>
            <a:off x="612648" y="1600200"/>
            <a:ext cx="8153400" cy="4925144"/>
          </a:xfrm>
          <a:prstGeom prst="rect">
            <a:avLst/>
          </a:prstGeom>
          <a:noFill/>
          <a:ln>
            <a:noFill/>
          </a:ln>
        </p:spPr>
        <p:txBody>
          <a:bodyPr spcFirstLastPara="1" wrap="square" lIns="91425" tIns="45700" rIns="91425" bIns="45700" anchor="t" anchorCtr="0">
            <a:normAutofit fontScale="32500" lnSpcReduction="20000"/>
          </a:bodyPr>
          <a:lstStyle/>
          <a:p>
            <a:pPr marL="320040" lvl="0" indent="-320040" algn="l" rtl="0">
              <a:lnSpc>
                <a:spcPct val="100000"/>
              </a:lnSpc>
              <a:spcBef>
                <a:spcPts val="0"/>
              </a:spcBef>
              <a:spcAft>
                <a:spcPts val="0"/>
              </a:spcAft>
              <a:buClr>
                <a:srgbClr val="DD8047"/>
              </a:buClr>
              <a:buSzPct val="59999"/>
              <a:buChar char="◻"/>
            </a:pPr>
            <a:r>
              <a:rPr lang="zh-TW" sz="8600" dirty="0">
                <a:solidFill>
                  <a:srgbClr val="000000"/>
                </a:solidFill>
                <a:latin typeface="DFKai-SB"/>
                <a:ea typeface="DFKai-SB"/>
                <a:cs typeface="DFKai-SB"/>
                <a:sym typeface="DFKai-SB"/>
              </a:rPr>
              <a:t>代理教師待遇</a:t>
            </a:r>
            <a:endParaRPr sz="8600" dirty="0">
              <a:solidFill>
                <a:srgbClr val="000000"/>
              </a:solidFill>
              <a:latin typeface="DFKai-SB"/>
              <a:ea typeface="DFKai-SB"/>
              <a:cs typeface="DFKai-SB"/>
              <a:sym typeface="DFKai-SB"/>
            </a:endParaRPr>
          </a:p>
          <a:p>
            <a:pPr marL="365760" lvl="1" indent="0" algn="just" rtl="0">
              <a:lnSpc>
                <a:spcPct val="120000"/>
              </a:lnSpc>
              <a:spcBef>
                <a:spcPts val="600"/>
              </a:spcBef>
              <a:spcAft>
                <a:spcPts val="0"/>
              </a:spcAft>
              <a:buClr>
                <a:srgbClr val="94B6D2"/>
              </a:buClr>
              <a:buSzPct val="70000"/>
              <a:buNone/>
            </a:pPr>
            <a:r>
              <a:rPr lang="en-US" altLang="zh-TW" sz="6800" dirty="0">
                <a:solidFill>
                  <a:srgbClr val="000000"/>
                </a:solidFill>
                <a:latin typeface="DFKai-SB"/>
                <a:ea typeface="DFKai-SB"/>
                <a:cs typeface="DFKai-SB"/>
                <a:sym typeface="DFKai-SB"/>
              </a:rPr>
              <a:t>1.</a:t>
            </a:r>
            <a:r>
              <a:rPr lang="zh-TW" sz="6800" dirty="0">
                <a:solidFill>
                  <a:srgbClr val="000000"/>
                </a:solidFill>
                <a:latin typeface="DFKai-SB"/>
                <a:ea typeface="DFKai-SB"/>
                <a:cs typeface="DFKai-SB"/>
                <a:sym typeface="DFKai-SB"/>
              </a:rPr>
              <a:t>碩士畢業具有合格教師證書：薪級245（$</a:t>
            </a:r>
            <a:r>
              <a:rPr lang="en-US" altLang="zh-TW" sz="6800" dirty="0">
                <a:solidFill>
                  <a:srgbClr val="000000"/>
                </a:solidFill>
                <a:latin typeface="DFKai-SB"/>
                <a:ea typeface="DFKai-SB"/>
                <a:cs typeface="DFKai-SB"/>
                <a:sym typeface="DFKai-SB"/>
              </a:rPr>
              <a:t>29270</a:t>
            </a:r>
            <a:r>
              <a:rPr lang="zh-TW" sz="6800" dirty="0">
                <a:solidFill>
                  <a:srgbClr val="000000"/>
                </a:solidFill>
                <a:latin typeface="DFKai-SB"/>
                <a:ea typeface="DFKai-SB"/>
                <a:cs typeface="DFKai-SB"/>
                <a:sym typeface="DFKai-SB"/>
              </a:rPr>
              <a:t>）+ 學術研究費（$2</a:t>
            </a:r>
            <a:r>
              <a:rPr lang="en-US" altLang="zh-TW" sz="6800" dirty="0">
                <a:solidFill>
                  <a:srgbClr val="000000"/>
                </a:solidFill>
                <a:latin typeface="DFKai-SB"/>
                <a:ea typeface="DFKai-SB"/>
                <a:cs typeface="DFKai-SB"/>
                <a:sym typeface="DFKai-SB"/>
              </a:rPr>
              <a:t>6560</a:t>
            </a:r>
            <a:r>
              <a:rPr lang="zh-TW" sz="6800" dirty="0">
                <a:solidFill>
                  <a:srgbClr val="000000"/>
                </a:solidFill>
                <a:latin typeface="DFKai-SB"/>
                <a:ea typeface="DFKai-SB"/>
                <a:cs typeface="DFKai-SB"/>
                <a:sym typeface="DFKai-SB"/>
              </a:rPr>
              <a:t>）＝5</a:t>
            </a:r>
            <a:r>
              <a:rPr lang="en-US" altLang="zh-TW" sz="6800" dirty="0">
                <a:solidFill>
                  <a:srgbClr val="000000"/>
                </a:solidFill>
                <a:latin typeface="DFKai-SB"/>
                <a:ea typeface="DFKai-SB"/>
                <a:cs typeface="DFKai-SB"/>
                <a:sym typeface="DFKai-SB"/>
              </a:rPr>
              <a:t>5830</a:t>
            </a:r>
            <a:r>
              <a:rPr lang="zh-TW" sz="6800" dirty="0">
                <a:solidFill>
                  <a:srgbClr val="000000"/>
                </a:solidFill>
                <a:latin typeface="DFKai-SB"/>
                <a:ea typeface="DFKai-SB"/>
                <a:cs typeface="DFKai-SB"/>
                <a:sym typeface="DFKai-SB"/>
              </a:rPr>
              <a:t>。</a:t>
            </a:r>
            <a:endParaRPr sz="6800" dirty="0">
              <a:solidFill>
                <a:srgbClr val="000000"/>
              </a:solidFill>
              <a:latin typeface="DFKai-SB"/>
              <a:ea typeface="DFKai-SB"/>
              <a:cs typeface="DFKai-SB"/>
              <a:sym typeface="DFKai-SB"/>
            </a:endParaRPr>
          </a:p>
          <a:p>
            <a:pPr marL="365760" lvl="1" indent="0" algn="just">
              <a:lnSpc>
                <a:spcPct val="120000"/>
              </a:lnSpc>
              <a:spcBef>
                <a:spcPts val="600"/>
              </a:spcBef>
              <a:buClr>
                <a:srgbClr val="94B6D2"/>
              </a:buClr>
              <a:buSzPct val="70000"/>
              <a:buNone/>
            </a:pPr>
            <a:r>
              <a:rPr lang="en-US" altLang="zh-TW" sz="6800" dirty="0">
                <a:solidFill>
                  <a:srgbClr val="000000"/>
                </a:solidFill>
                <a:latin typeface="DFKai-SB"/>
                <a:ea typeface="DFKai-SB"/>
                <a:cs typeface="DFKai-SB"/>
                <a:sym typeface="DFKai-SB"/>
              </a:rPr>
              <a:t>2.</a:t>
            </a:r>
            <a:r>
              <a:rPr lang="zh-TW" sz="6800" dirty="0">
                <a:solidFill>
                  <a:srgbClr val="000000"/>
                </a:solidFill>
                <a:latin typeface="DFKai-SB"/>
                <a:ea typeface="DFKai-SB"/>
                <a:cs typeface="DFKai-SB"/>
                <a:sym typeface="DFKai-SB"/>
              </a:rPr>
              <a:t>碩士畢業無合格教師證書：薪級245（</a:t>
            </a:r>
            <a:r>
              <a:rPr lang="zh-TW" altLang="zh-TW" sz="6800" dirty="0">
                <a:solidFill>
                  <a:srgbClr val="000000"/>
                </a:solidFill>
                <a:latin typeface="DFKai-SB"/>
                <a:ea typeface="DFKai-SB"/>
                <a:cs typeface="DFKai-SB"/>
                <a:sym typeface="DFKai-SB"/>
              </a:rPr>
              <a:t> $</a:t>
            </a:r>
            <a:r>
              <a:rPr lang="en-US" altLang="zh-TW" sz="6800" dirty="0">
                <a:solidFill>
                  <a:srgbClr val="000000"/>
                </a:solidFill>
                <a:latin typeface="DFKai-SB"/>
                <a:ea typeface="DFKai-SB"/>
                <a:cs typeface="DFKai-SB"/>
                <a:sym typeface="DFKai-SB"/>
              </a:rPr>
              <a:t>29270 </a:t>
            </a:r>
            <a:r>
              <a:rPr lang="zh-TW" sz="6800" dirty="0">
                <a:solidFill>
                  <a:srgbClr val="000000"/>
                </a:solidFill>
                <a:latin typeface="DFKai-SB"/>
                <a:ea typeface="DFKai-SB"/>
                <a:cs typeface="DFKai-SB"/>
                <a:sym typeface="DFKai-SB"/>
              </a:rPr>
              <a:t>）+學術研究費（八折$</a:t>
            </a:r>
            <a:r>
              <a:rPr lang="en-US" altLang="zh-TW" sz="6800" dirty="0">
                <a:solidFill>
                  <a:srgbClr val="000000"/>
                </a:solidFill>
                <a:latin typeface="DFKai-SB"/>
                <a:ea typeface="DFKai-SB"/>
                <a:cs typeface="DFKai-SB"/>
                <a:sym typeface="DFKai-SB"/>
              </a:rPr>
              <a:t>21248</a:t>
            </a:r>
            <a:r>
              <a:rPr lang="zh-TW" sz="6800" dirty="0">
                <a:solidFill>
                  <a:srgbClr val="000000"/>
                </a:solidFill>
                <a:latin typeface="DFKai-SB"/>
                <a:ea typeface="DFKai-SB"/>
                <a:cs typeface="DFKai-SB"/>
                <a:sym typeface="DFKai-SB"/>
              </a:rPr>
              <a:t>）＝</a:t>
            </a:r>
            <a:r>
              <a:rPr lang="en-US" altLang="zh-TW" sz="6800" dirty="0">
                <a:solidFill>
                  <a:srgbClr val="000000"/>
                </a:solidFill>
                <a:latin typeface="DFKai-SB"/>
                <a:ea typeface="DFKai-SB"/>
                <a:cs typeface="DFKai-SB"/>
                <a:sym typeface="DFKai-SB"/>
              </a:rPr>
              <a:t>50518</a:t>
            </a:r>
            <a:r>
              <a:rPr lang="zh-TW" sz="6800" dirty="0">
                <a:solidFill>
                  <a:srgbClr val="000000"/>
                </a:solidFill>
                <a:latin typeface="DFKai-SB"/>
                <a:ea typeface="DFKai-SB"/>
                <a:cs typeface="DFKai-SB"/>
                <a:sym typeface="DFKai-SB"/>
              </a:rPr>
              <a:t>。</a:t>
            </a:r>
            <a:endParaRPr sz="6800" dirty="0">
              <a:solidFill>
                <a:srgbClr val="000000"/>
              </a:solidFill>
              <a:latin typeface="DFKai-SB"/>
              <a:ea typeface="DFKai-SB"/>
              <a:cs typeface="DFKai-SB"/>
              <a:sym typeface="DFKai-SB"/>
            </a:endParaRPr>
          </a:p>
          <a:p>
            <a:pPr marL="365760" lvl="1" indent="0" algn="just" rtl="0">
              <a:lnSpc>
                <a:spcPct val="120000"/>
              </a:lnSpc>
              <a:spcBef>
                <a:spcPts val="1200"/>
              </a:spcBef>
              <a:spcAft>
                <a:spcPts val="0"/>
              </a:spcAft>
              <a:buClr>
                <a:srgbClr val="94B6D2"/>
              </a:buClr>
              <a:buSzPct val="70000"/>
              <a:buNone/>
            </a:pPr>
            <a:r>
              <a:rPr lang="en-US" altLang="zh-TW" sz="6800" dirty="0">
                <a:solidFill>
                  <a:srgbClr val="000000"/>
                </a:solidFill>
                <a:latin typeface="DFKai-SB"/>
                <a:ea typeface="DFKai-SB"/>
                <a:cs typeface="DFKai-SB"/>
                <a:sym typeface="DFKai-SB"/>
              </a:rPr>
              <a:t>3.</a:t>
            </a:r>
            <a:r>
              <a:rPr lang="zh-TW" sz="6800" dirty="0">
                <a:solidFill>
                  <a:srgbClr val="000000"/>
                </a:solidFill>
                <a:latin typeface="DFKai-SB"/>
                <a:ea typeface="DFKai-SB"/>
                <a:cs typeface="DFKai-SB"/>
                <a:sym typeface="DFKai-SB"/>
              </a:rPr>
              <a:t>大學畢業具有合格教師證書：薪級190（$ </a:t>
            </a:r>
            <a:r>
              <a:rPr lang="en-US" altLang="zh-TW" sz="6800" dirty="0">
                <a:solidFill>
                  <a:srgbClr val="000000"/>
                </a:solidFill>
                <a:latin typeface="DFKai-SB"/>
                <a:ea typeface="DFKai-SB"/>
                <a:cs typeface="DFKai-SB"/>
                <a:sym typeface="DFKai-SB"/>
              </a:rPr>
              <a:t>25050</a:t>
            </a:r>
            <a:r>
              <a:rPr lang="zh-TW" sz="6800" dirty="0">
                <a:solidFill>
                  <a:srgbClr val="000000"/>
                </a:solidFill>
                <a:latin typeface="DFKai-SB"/>
                <a:ea typeface="DFKai-SB"/>
                <a:cs typeface="DFKai-SB"/>
                <a:sym typeface="DFKai-SB"/>
              </a:rPr>
              <a:t>）+學術研究費（$</a:t>
            </a:r>
            <a:r>
              <a:rPr lang="en-US" altLang="zh-TW" sz="6800" dirty="0">
                <a:solidFill>
                  <a:srgbClr val="000000"/>
                </a:solidFill>
                <a:latin typeface="DFKai-SB"/>
                <a:ea typeface="DFKai-SB"/>
                <a:cs typeface="DFKai-SB"/>
                <a:sym typeface="DFKai-SB"/>
              </a:rPr>
              <a:t>23080</a:t>
            </a:r>
            <a:r>
              <a:rPr lang="zh-TW" sz="6800" dirty="0">
                <a:solidFill>
                  <a:srgbClr val="000000"/>
                </a:solidFill>
                <a:latin typeface="DFKai-SB"/>
                <a:ea typeface="DFKai-SB"/>
                <a:cs typeface="DFKai-SB"/>
                <a:sym typeface="DFKai-SB"/>
              </a:rPr>
              <a:t>）＝</a:t>
            </a:r>
            <a:r>
              <a:rPr lang="en-US" altLang="zh-TW" sz="6800" dirty="0">
                <a:solidFill>
                  <a:srgbClr val="000000"/>
                </a:solidFill>
                <a:latin typeface="DFKai-SB"/>
                <a:ea typeface="DFKai-SB"/>
                <a:cs typeface="DFKai-SB"/>
                <a:sym typeface="DFKai-SB"/>
              </a:rPr>
              <a:t>48130</a:t>
            </a:r>
            <a:r>
              <a:rPr lang="zh-TW" sz="6800" dirty="0">
                <a:solidFill>
                  <a:srgbClr val="000000"/>
                </a:solidFill>
                <a:latin typeface="DFKai-SB"/>
                <a:ea typeface="DFKai-SB"/>
                <a:cs typeface="DFKai-SB"/>
                <a:sym typeface="DFKai-SB"/>
              </a:rPr>
              <a:t>。</a:t>
            </a:r>
            <a:endParaRPr sz="6800" dirty="0">
              <a:solidFill>
                <a:srgbClr val="000000"/>
              </a:solidFill>
              <a:latin typeface="DFKai-SB"/>
              <a:ea typeface="DFKai-SB"/>
              <a:cs typeface="DFKai-SB"/>
              <a:sym typeface="DFKai-SB"/>
            </a:endParaRPr>
          </a:p>
          <a:p>
            <a:pPr marL="365760" lvl="1" indent="0" algn="just" rtl="0">
              <a:lnSpc>
                <a:spcPct val="120000"/>
              </a:lnSpc>
              <a:spcBef>
                <a:spcPts val="1200"/>
              </a:spcBef>
              <a:spcAft>
                <a:spcPts val="0"/>
              </a:spcAft>
              <a:buClr>
                <a:srgbClr val="94B6D2"/>
              </a:buClr>
              <a:buSzPct val="70000"/>
              <a:buNone/>
            </a:pPr>
            <a:r>
              <a:rPr lang="en-US" altLang="zh-TW" sz="6800" dirty="0">
                <a:solidFill>
                  <a:srgbClr val="000000"/>
                </a:solidFill>
                <a:latin typeface="DFKai-SB"/>
                <a:ea typeface="DFKai-SB"/>
                <a:cs typeface="DFKai-SB"/>
                <a:sym typeface="DFKai-SB"/>
              </a:rPr>
              <a:t>4.</a:t>
            </a:r>
            <a:r>
              <a:rPr lang="zh-TW" sz="6800" dirty="0">
                <a:solidFill>
                  <a:srgbClr val="000000"/>
                </a:solidFill>
                <a:latin typeface="DFKai-SB"/>
                <a:ea typeface="DFKai-SB"/>
                <a:cs typeface="DFKai-SB"/>
                <a:sym typeface="DFKai-SB"/>
              </a:rPr>
              <a:t>大學畢業修畢職前教育學分領有證明書：薪級180（$</a:t>
            </a:r>
            <a:r>
              <a:rPr lang="en-US" altLang="zh-TW" sz="6800" dirty="0">
                <a:solidFill>
                  <a:srgbClr val="000000"/>
                </a:solidFill>
                <a:latin typeface="DFKai-SB"/>
                <a:ea typeface="DFKai-SB"/>
                <a:cs typeface="DFKai-SB"/>
                <a:sym typeface="DFKai-SB"/>
              </a:rPr>
              <a:t>24290</a:t>
            </a:r>
            <a:r>
              <a:rPr lang="zh-TW" sz="6800" dirty="0">
                <a:solidFill>
                  <a:srgbClr val="000000"/>
                </a:solidFill>
                <a:latin typeface="DFKai-SB"/>
                <a:ea typeface="DFKai-SB"/>
                <a:cs typeface="DFKai-SB"/>
                <a:sym typeface="DFKai-SB"/>
              </a:rPr>
              <a:t>）+學術研究費（八折$</a:t>
            </a:r>
            <a:r>
              <a:rPr lang="en-US" altLang="zh-TW" sz="6800" dirty="0">
                <a:solidFill>
                  <a:srgbClr val="000000"/>
                </a:solidFill>
                <a:latin typeface="DFKai-SB"/>
                <a:ea typeface="DFKai-SB"/>
                <a:cs typeface="DFKai-SB"/>
                <a:sym typeface="DFKai-SB"/>
              </a:rPr>
              <a:t>18464</a:t>
            </a:r>
            <a:r>
              <a:rPr lang="zh-TW" sz="6800" dirty="0">
                <a:solidFill>
                  <a:srgbClr val="000000"/>
                </a:solidFill>
                <a:latin typeface="DFKai-SB"/>
                <a:ea typeface="DFKai-SB"/>
                <a:cs typeface="DFKai-SB"/>
                <a:sym typeface="DFKai-SB"/>
              </a:rPr>
              <a:t>）＝</a:t>
            </a:r>
            <a:r>
              <a:rPr lang="en-US" altLang="zh-TW" sz="6800" dirty="0">
                <a:solidFill>
                  <a:srgbClr val="000000"/>
                </a:solidFill>
                <a:latin typeface="DFKai-SB"/>
                <a:ea typeface="DFKai-SB"/>
                <a:cs typeface="DFKai-SB"/>
                <a:sym typeface="DFKai-SB"/>
              </a:rPr>
              <a:t>42754</a:t>
            </a:r>
            <a:r>
              <a:rPr lang="zh-TW" sz="6800" dirty="0">
                <a:solidFill>
                  <a:srgbClr val="000000"/>
                </a:solidFill>
                <a:latin typeface="DFKai-SB"/>
                <a:ea typeface="DFKai-SB"/>
                <a:cs typeface="DFKai-SB"/>
                <a:sym typeface="DFKai-SB"/>
              </a:rPr>
              <a:t>。</a:t>
            </a:r>
            <a:endParaRPr sz="6800" dirty="0">
              <a:solidFill>
                <a:srgbClr val="000000"/>
              </a:solidFill>
              <a:latin typeface="DFKai-SB"/>
              <a:ea typeface="DFKai-SB"/>
              <a:cs typeface="DFKai-SB"/>
              <a:sym typeface="DFKai-SB"/>
            </a:endParaRPr>
          </a:p>
          <a:p>
            <a:pPr marL="365760" lvl="1" indent="0" algn="just" rtl="0">
              <a:lnSpc>
                <a:spcPct val="120000"/>
              </a:lnSpc>
              <a:spcBef>
                <a:spcPts val="1200"/>
              </a:spcBef>
              <a:spcAft>
                <a:spcPts val="0"/>
              </a:spcAft>
              <a:buClr>
                <a:srgbClr val="94B6D2"/>
              </a:buClr>
              <a:buSzPct val="70000"/>
              <a:buNone/>
            </a:pPr>
            <a:r>
              <a:rPr lang="en-US" altLang="zh-TW" sz="6800" dirty="0">
                <a:solidFill>
                  <a:srgbClr val="000000"/>
                </a:solidFill>
                <a:latin typeface="DFKai-SB"/>
                <a:ea typeface="DFKai-SB"/>
                <a:cs typeface="DFKai-SB"/>
                <a:sym typeface="DFKai-SB"/>
              </a:rPr>
              <a:t>5.</a:t>
            </a:r>
            <a:r>
              <a:rPr lang="zh-TW" sz="6800" dirty="0">
                <a:solidFill>
                  <a:srgbClr val="000000"/>
                </a:solidFill>
                <a:latin typeface="DFKai-SB"/>
                <a:ea typeface="DFKai-SB"/>
                <a:cs typeface="DFKai-SB"/>
                <a:sym typeface="DFKai-SB"/>
              </a:rPr>
              <a:t>大學畢業無合格教師證書：薪級170（$</a:t>
            </a:r>
            <a:r>
              <a:rPr lang="en-US" altLang="zh-TW" sz="6800" dirty="0">
                <a:solidFill>
                  <a:srgbClr val="000000"/>
                </a:solidFill>
                <a:latin typeface="DFKai-SB"/>
                <a:ea typeface="DFKai-SB"/>
                <a:cs typeface="DFKai-SB"/>
                <a:sym typeface="DFKai-SB"/>
              </a:rPr>
              <a:t>23520</a:t>
            </a:r>
            <a:r>
              <a:rPr lang="zh-TW" sz="6800" dirty="0">
                <a:solidFill>
                  <a:srgbClr val="000000"/>
                </a:solidFill>
                <a:latin typeface="DFKai-SB"/>
                <a:ea typeface="DFKai-SB"/>
                <a:cs typeface="DFKai-SB"/>
                <a:sym typeface="DFKai-SB"/>
              </a:rPr>
              <a:t>）+學術研究費（八折$</a:t>
            </a:r>
            <a:r>
              <a:rPr lang="en-US" altLang="zh-TW" sz="6800" dirty="0">
                <a:solidFill>
                  <a:srgbClr val="000000"/>
                </a:solidFill>
                <a:latin typeface="DFKai-SB"/>
                <a:ea typeface="DFKai-SB"/>
                <a:cs typeface="DFKai-SB"/>
                <a:sym typeface="DFKai-SB"/>
              </a:rPr>
              <a:t>18464</a:t>
            </a:r>
            <a:r>
              <a:rPr lang="zh-TW" sz="6800" dirty="0">
                <a:solidFill>
                  <a:srgbClr val="000000"/>
                </a:solidFill>
                <a:latin typeface="DFKai-SB"/>
                <a:ea typeface="DFKai-SB"/>
                <a:cs typeface="DFKai-SB"/>
                <a:sym typeface="DFKai-SB"/>
              </a:rPr>
              <a:t>）＝</a:t>
            </a:r>
            <a:r>
              <a:rPr lang="en-US" altLang="zh-TW" sz="6800" dirty="0">
                <a:solidFill>
                  <a:srgbClr val="000000"/>
                </a:solidFill>
                <a:latin typeface="DFKai-SB"/>
                <a:ea typeface="DFKai-SB"/>
                <a:cs typeface="DFKai-SB"/>
                <a:sym typeface="DFKai-SB"/>
              </a:rPr>
              <a:t>41984</a:t>
            </a:r>
            <a:r>
              <a:rPr lang="zh-TW" sz="6800" dirty="0">
                <a:solidFill>
                  <a:srgbClr val="000000"/>
                </a:solidFill>
                <a:latin typeface="DFKai-SB"/>
                <a:ea typeface="DFKai-SB"/>
                <a:cs typeface="DFKai-SB"/>
                <a:sym typeface="DFKai-SB"/>
              </a:rPr>
              <a:t>。</a:t>
            </a:r>
            <a:endParaRPr sz="6800" dirty="0">
              <a:solidFill>
                <a:srgbClr val="000000"/>
              </a:solidFill>
              <a:latin typeface="DFKai-SB"/>
              <a:ea typeface="DFKai-SB"/>
              <a:cs typeface="DFKai-SB"/>
              <a:sym typeface="DFKai-SB"/>
            </a:endParaRPr>
          </a:p>
          <a:p>
            <a:pPr marL="365760" lvl="1" indent="0" algn="just" rtl="0">
              <a:lnSpc>
                <a:spcPct val="100000"/>
              </a:lnSpc>
              <a:spcBef>
                <a:spcPts val="1150"/>
              </a:spcBef>
              <a:spcAft>
                <a:spcPts val="0"/>
              </a:spcAft>
              <a:buSzPct val="70000"/>
              <a:buNone/>
            </a:pP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6"/>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待遇</a:t>
            </a:r>
            <a:endParaRPr>
              <a:latin typeface="Twentieth Century"/>
              <a:ea typeface="Twentieth Century"/>
              <a:cs typeface="Twentieth Century"/>
              <a:sym typeface="Twentieth Century"/>
            </a:endParaRPr>
          </a:p>
        </p:txBody>
      </p:sp>
      <p:sp>
        <p:nvSpPr>
          <p:cNvPr id="240" name="Google Shape;240;p6"/>
          <p:cNvSpPr txBox="1">
            <a:spLocks noGrp="1"/>
          </p:cNvSpPr>
          <p:nvPr>
            <p:ph type="body" idx="1"/>
          </p:nvPr>
        </p:nvSpPr>
        <p:spPr>
          <a:xfrm>
            <a:off x="612648" y="1600200"/>
            <a:ext cx="8153400" cy="4495800"/>
          </a:xfrm>
          <a:prstGeom prst="rect">
            <a:avLst/>
          </a:prstGeom>
          <a:noFill/>
          <a:ln>
            <a:noFill/>
          </a:ln>
        </p:spPr>
        <p:txBody>
          <a:bodyPr spcFirstLastPara="1" wrap="square" lIns="91425" tIns="45700" rIns="91425" bIns="45700" anchor="t" anchorCtr="0">
            <a:normAutofit/>
          </a:bodyPr>
          <a:lstStyle/>
          <a:p>
            <a:pPr marL="320040" lvl="0" indent="-320040" algn="l" rtl="0">
              <a:lnSpc>
                <a:spcPct val="100000"/>
              </a:lnSpc>
              <a:spcBef>
                <a:spcPts val="0"/>
              </a:spcBef>
              <a:spcAft>
                <a:spcPts val="0"/>
              </a:spcAft>
              <a:buSzPts val="1680"/>
              <a:buChar char="◻"/>
            </a:pPr>
            <a:r>
              <a:rPr lang="zh-TW" sz="2800" dirty="0">
                <a:latin typeface="DFKai-SB"/>
                <a:ea typeface="DFKai-SB"/>
                <a:cs typeface="DFKai-SB"/>
                <a:sym typeface="DFKai-SB"/>
              </a:rPr>
              <a:t>國小主管加給</a:t>
            </a:r>
            <a:endParaRPr sz="2800" dirty="0">
              <a:latin typeface="DFKai-SB"/>
              <a:ea typeface="DFKai-SB"/>
              <a:cs typeface="DFKai-SB"/>
              <a:sym typeface="DFKai-SB"/>
            </a:endParaRPr>
          </a:p>
          <a:p>
            <a:pPr marL="365760" lvl="1" indent="0" algn="just" rtl="0">
              <a:lnSpc>
                <a:spcPct val="120000"/>
              </a:lnSpc>
              <a:spcBef>
                <a:spcPts val="600"/>
              </a:spcBef>
              <a:spcAft>
                <a:spcPts val="0"/>
              </a:spcAft>
              <a:buSzPts val="1400"/>
              <a:buNone/>
            </a:pPr>
            <a:r>
              <a:rPr lang="en-US" altLang="zh-TW" sz="2000" dirty="0">
                <a:latin typeface="DFKai-SB"/>
                <a:ea typeface="DFKai-SB"/>
                <a:cs typeface="DFKai-SB"/>
                <a:sym typeface="DFKai-SB"/>
              </a:rPr>
              <a:t>1.</a:t>
            </a:r>
            <a:r>
              <a:rPr lang="zh-TW" sz="2000" dirty="0">
                <a:latin typeface="DFKai-SB"/>
                <a:ea typeface="DFKai-SB"/>
                <a:cs typeface="DFKai-SB"/>
                <a:sym typeface="DFKai-SB"/>
              </a:rPr>
              <a:t>薪級主任、組長290以上：</a:t>
            </a:r>
            <a:r>
              <a:rPr lang="en-US" altLang="zh-TW" sz="2000" dirty="0">
                <a:latin typeface="DFKai-SB"/>
                <a:ea typeface="DFKai-SB"/>
                <a:cs typeface="DFKai-SB"/>
                <a:sym typeface="DFKai-SB"/>
              </a:rPr>
              <a:t>5930</a:t>
            </a:r>
            <a:r>
              <a:rPr lang="zh-TW" sz="2000" dirty="0">
                <a:latin typeface="DFKai-SB"/>
                <a:ea typeface="DFKai-SB"/>
                <a:cs typeface="DFKai-SB"/>
                <a:sym typeface="DFKai-SB"/>
              </a:rPr>
              <a:t>。</a:t>
            </a:r>
            <a:endParaRPr sz="2000" dirty="0">
              <a:latin typeface="DFKai-SB"/>
              <a:ea typeface="DFKai-SB"/>
              <a:cs typeface="DFKai-SB"/>
              <a:sym typeface="DFKai-SB"/>
            </a:endParaRPr>
          </a:p>
          <a:p>
            <a:pPr marL="365760" lvl="1" indent="0" algn="just" rtl="0">
              <a:lnSpc>
                <a:spcPct val="120000"/>
              </a:lnSpc>
              <a:spcBef>
                <a:spcPts val="1200"/>
              </a:spcBef>
              <a:spcAft>
                <a:spcPts val="0"/>
              </a:spcAft>
              <a:buSzPts val="1400"/>
              <a:buNone/>
            </a:pPr>
            <a:r>
              <a:rPr lang="en-US" altLang="zh-TW" sz="2000" dirty="0">
                <a:latin typeface="DFKai-SB"/>
                <a:ea typeface="DFKai-SB"/>
                <a:cs typeface="DFKai-SB"/>
                <a:sym typeface="DFKai-SB"/>
              </a:rPr>
              <a:t>2.</a:t>
            </a:r>
            <a:r>
              <a:rPr lang="zh-TW" sz="2000" dirty="0">
                <a:latin typeface="DFKai-SB"/>
                <a:ea typeface="DFKai-SB"/>
                <a:cs typeface="DFKai-SB"/>
                <a:sym typeface="DFKai-SB"/>
              </a:rPr>
              <a:t>組長薪級245-275：</a:t>
            </a:r>
            <a:r>
              <a:rPr lang="en-US" altLang="zh-TW" sz="2000" dirty="0">
                <a:latin typeface="DFKai-SB"/>
                <a:ea typeface="DFKai-SB"/>
                <a:cs typeface="DFKai-SB"/>
                <a:sym typeface="DFKai-SB"/>
              </a:rPr>
              <a:t>4870</a:t>
            </a:r>
            <a:r>
              <a:rPr lang="zh-TW" sz="2000" dirty="0">
                <a:latin typeface="DFKai-SB"/>
                <a:ea typeface="DFKai-SB"/>
                <a:cs typeface="DFKai-SB"/>
                <a:sym typeface="DFKai-SB"/>
              </a:rPr>
              <a:t>。</a:t>
            </a:r>
            <a:endParaRPr sz="2000" dirty="0">
              <a:latin typeface="DFKai-SB"/>
              <a:ea typeface="DFKai-SB"/>
              <a:cs typeface="DFKai-SB"/>
              <a:sym typeface="DFKai-SB"/>
            </a:endParaRPr>
          </a:p>
          <a:p>
            <a:pPr marL="365760" lvl="1" indent="0" algn="just" rtl="0">
              <a:lnSpc>
                <a:spcPct val="120000"/>
              </a:lnSpc>
              <a:spcBef>
                <a:spcPts val="1200"/>
              </a:spcBef>
              <a:spcAft>
                <a:spcPts val="0"/>
              </a:spcAft>
              <a:buSzPts val="1400"/>
              <a:buNone/>
            </a:pPr>
            <a:r>
              <a:rPr lang="en-US" altLang="zh-TW" sz="2000" dirty="0">
                <a:latin typeface="DFKai-SB"/>
                <a:ea typeface="DFKai-SB"/>
                <a:cs typeface="DFKai-SB"/>
                <a:sym typeface="DFKai-SB"/>
              </a:rPr>
              <a:t>3.</a:t>
            </a:r>
            <a:r>
              <a:rPr lang="zh-TW" sz="2000" dirty="0">
                <a:latin typeface="DFKai-SB"/>
                <a:ea typeface="DFKai-SB"/>
                <a:cs typeface="DFKai-SB"/>
                <a:sym typeface="DFKai-SB"/>
              </a:rPr>
              <a:t>組長薪級230以下：</a:t>
            </a:r>
            <a:r>
              <a:rPr lang="en-US" altLang="zh-TW" sz="2000" dirty="0">
                <a:latin typeface="DFKai-SB"/>
                <a:ea typeface="DFKai-SB"/>
                <a:cs typeface="DFKai-SB"/>
                <a:sym typeface="DFKai-SB"/>
              </a:rPr>
              <a:t>4320</a:t>
            </a:r>
            <a:r>
              <a:rPr lang="zh-TW" sz="2000" dirty="0">
                <a:latin typeface="DFKai-SB"/>
                <a:ea typeface="DFKai-SB"/>
                <a:cs typeface="DFKai-SB"/>
                <a:sym typeface="DFKai-SB"/>
              </a:rPr>
              <a:t>。</a:t>
            </a:r>
            <a:endParaRPr sz="2000" dirty="0">
              <a:latin typeface="DFKai-SB"/>
              <a:ea typeface="DFKai-SB"/>
              <a:cs typeface="DFKai-SB"/>
              <a:sym typeface="DFKai-SB"/>
            </a:endParaRPr>
          </a:p>
          <a:p>
            <a:pPr marL="320040" lvl="0" indent="-320040" algn="l" rtl="0">
              <a:lnSpc>
                <a:spcPct val="100000"/>
              </a:lnSpc>
              <a:spcBef>
                <a:spcPts val="1300"/>
              </a:spcBef>
              <a:spcAft>
                <a:spcPts val="0"/>
              </a:spcAft>
              <a:buSzPts val="1680"/>
              <a:buChar char="◻"/>
            </a:pPr>
            <a:r>
              <a:rPr lang="zh-TW" sz="2800" dirty="0">
                <a:latin typeface="DFKai-SB"/>
                <a:ea typeface="DFKai-SB"/>
                <a:cs typeface="DFKai-SB"/>
                <a:sym typeface="DFKai-SB"/>
              </a:rPr>
              <a:t>導師費及特教津貼</a:t>
            </a:r>
            <a:endParaRPr sz="2800" dirty="0">
              <a:latin typeface="DFKai-SB"/>
              <a:ea typeface="DFKai-SB"/>
              <a:cs typeface="DFKai-SB"/>
              <a:sym typeface="DFKai-SB"/>
            </a:endParaRPr>
          </a:p>
          <a:p>
            <a:pPr marL="365760" lvl="1" indent="0" algn="just" rtl="0">
              <a:lnSpc>
                <a:spcPct val="120000"/>
              </a:lnSpc>
              <a:spcBef>
                <a:spcPts val="600"/>
              </a:spcBef>
              <a:spcAft>
                <a:spcPts val="0"/>
              </a:spcAft>
              <a:buSzPts val="1400"/>
              <a:buNone/>
            </a:pPr>
            <a:r>
              <a:rPr lang="en-US" altLang="zh-TW" sz="2000" dirty="0">
                <a:latin typeface="DFKai-SB"/>
                <a:ea typeface="DFKai-SB"/>
                <a:cs typeface="DFKai-SB"/>
                <a:sym typeface="DFKai-SB"/>
              </a:rPr>
              <a:t>1.</a:t>
            </a:r>
            <a:r>
              <a:rPr lang="zh-TW" sz="2000" dirty="0">
                <a:latin typeface="DFKai-SB"/>
                <a:ea typeface="DFKai-SB"/>
                <a:cs typeface="DFKai-SB"/>
                <a:sym typeface="DFKai-SB"/>
              </a:rPr>
              <a:t>導師費：3,000。</a:t>
            </a:r>
            <a:endParaRPr sz="2000" dirty="0">
              <a:latin typeface="DFKai-SB"/>
              <a:ea typeface="DFKai-SB"/>
              <a:cs typeface="DFKai-SB"/>
              <a:sym typeface="DFKai-SB"/>
            </a:endParaRPr>
          </a:p>
          <a:p>
            <a:pPr marL="365760" lvl="1" indent="0" algn="just" rtl="0">
              <a:lnSpc>
                <a:spcPct val="100000"/>
              </a:lnSpc>
              <a:spcBef>
                <a:spcPts val="600"/>
              </a:spcBef>
              <a:spcAft>
                <a:spcPts val="0"/>
              </a:spcAft>
              <a:buSzPts val="1400"/>
              <a:buNone/>
            </a:pPr>
            <a:r>
              <a:rPr lang="en-US" altLang="zh-TW" sz="2000" dirty="0">
                <a:latin typeface="DFKai-SB"/>
                <a:ea typeface="DFKai-SB"/>
                <a:cs typeface="DFKai-SB"/>
                <a:sym typeface="DFKai-SB"/>
              </a:rPr>
              <a:t>2.</a:t>
            </a:r>
            <a:r>
              <a:rPr lang="zh-TW" sz="2000" dirty="0">
                <a:latin typeface="DFKai-SB"/>
                <a:ea typeface="DFKai-SB"/>
                <a:cs typeface="DFKai-SB"/>
                <a:sym typeface="DFKai-SB"/>
              </a:rPr>
              <a:t>特教津貼：</a:t>
            </a:r>
            <a:endParaRPr sz="2000" dirty="0">
              <a:latin typeface="DFKai-SB"/>
              <a:ea typeface="DFKai-SB"/>
              <a:cs typeface="DFKai-SB"/>
              <a:sym typeface="DFKai-SB"/>
            </a:endParaRPr>
          </a:p>
          <a:p>
            <a:pPr marL="365125" lvl="1" indent="257175" algn="just" rtl="0">
              <a:lnSpc>
                <a:spcPct val="100000"/>
              </a:lnSpc>
              <a:spcBef>
                <a:spcPts val="1200"/>
              </a:spcBef>
              <a:spcAft>
                <a:spcPts val="0"/>
              </a:spcAft>
              <a:buSzPts val="1400"/>
              <a:buNone/>
            </a:pPr>
            <a:r>
              <a:rPr lang="zh-TW" sz="2000" dirty="0">
                <a:latin typeface="DFKai-SB"/>
                <a:ea typeface="DFKai-SB"/>
                <a:cs typeface="DFKai-SB"/>
                <a:sym typeface="DFKai-SB"/>
              </a:rPr>
              <a:t>持有特殊教育教師證書：1,800。</a:t>
            </a:r>
            <a:endParaRPr sz="2000" dirty="0">
              <a:latin typeface="DFKai-SB"/>
              <a:ea typeface="DFKai-SB"/>
              <a:cs typeface="DFKai-SB"/>
              <a:sym typeface="DFKai-SB"/>
            </a:endParaRPr>
          </a:p>
          <a:p>
            <a:pPr marL="365125" lvl="1" indent="257175" algn="just" rtl="0">
              <a:lnSpc>
                <a:spcPct val="100000"/>
              </a:lnSpc>
              <a:spcBef>
                <a:spcPts val="1200"/>
              </a:spcBef>
              <a:spcAft>
                <a:spcPts val="0"/>
              </a:spcAft>
              <a:buSzPts val="1400"/>
              <a:buNone/>
            </a:pPr>
            <a:r>
              <a:rPr lang="zh-TW" sz="2000" dirty="0">
                <a:latin typeface="DFKai-SB"/>
                <a:ea typeface="DFKai-SB"/>
                <a:cs typeface="DFKai-SB"/>
                <a:sym typeface="DFKai-SB"/>
              </a:rPr>
              <a:t>未具特殊教育教師證書：600。</a:t>
            </a:r>
            <a:endParaRPr sz="2000" dirty="0">
              <a:latin typeface="DFKai-SB"/>
              <a:ea typeface="DFKai-SB"/>
              <a:cs typeface="DFKai-SB"/>
              <a:sym typeface="DFKai-SB"/>
            </a:endParaRPr>
          </a:p>
          <a:p>
            <a:pPr marL="320040" lvl="0" indent="-152400" algn="l" rtl="0">
              <a:lnSpc>
                <a:spcPct val="100000"/>
              </a:lnSpc>
              <a:spcBef>
                <a:spcPts val="1300"/>
              </a:spcBef>
              <a:spcAft>
                <a:spcPts val="0"/>
              </a:spcAft>
              <a:buSzPts val="2640"/>
              <a:buNone/>
            </a:pPr>
            <a:endParaRPr sz="4400" dirty="0">
              <a:latin typeface="DFKai-SB"/>
              <a:ea typeface="DFKai-SB"/>
              <a:cs typeface="DFKai-SB"/>
              <a:sym typeface="DFKai-SB"/>
            </a:endParaRPr>
          </a:p>
          <a:p>
            <a:pPr marL="365760" lvl="1" indent="0" algn="just" rtl="0">
              <a:lnSpc>
                <a:spcPct val="100000"/>
              </a:lnSpc>
              <a:spcBef>
                <a:spcPts val="550"/>
              </a:spcBef>
              <a:spcAft>
                <a:spcPts val="0"/>
              </a:spcAft>
              <a:buSzPts val="1960"/>
              <a:buNone/>
            </a:pPr>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7"/>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進修-碩博士</a:t>
            </a:r>
            <a:endParaRPr>
              <a:latin typeface="Twentieth Century"/>
              <a:ea typeface="Twentieth Century"/>
              <a:cs typeface="Twentieth Century"/>
              <a:sym typeface="Twentieth Century"/>
            </a:endParaRPr>
          </a:p>
        </p:txBody>
      </p:sp>
      <p:sp>
        <p:nvSpPr>
          <p:cNvPr id="246" name="Google Shape;246;p7"/>
          <p:cNvSpPr txBox="1">
            <a:spLocks noGrp="1"/>
          </p:cNvSpPr>
          <p:nvPr>
            <p:ph type="body" idx="1"/>
          </p:nvPr>
        </p:nvSpPr>
        <p:spPr>
          <a:xfrm>
            <a:off x="612648" y="1600200"/>
            <a:ext cx="8153400" cy="4781128"/>
          </a:xfrm>
          <a:prstGeom prst="rect">
            <a:avLst/>
          </a:prstGeom>
          <a:noFill/>
          <a:ln>
            <a:noFill/>
          </a:ln>
        </p:spPr>
        <p:txBody>
          <a:bodyPr spcFirstLastPara="1" wrap="square" lIns="91425" tIns="45700" rIns="91425" bIns="45700" anchor="t" anchorCtr="0">
            <a:normAutofit fontScale="25000" lnSpcReduction="20000"/>
          </a:bodyPr>
          <a:lstStyle/>
          <a:p>
            <a:pPr marL="320040" lvl="0" indent="-320040" algn="l" rtl="0">
              <a:lnSpc>
                <a:spcPct val="100000"/>
              </a:lnSpc>
              <a:spcBef>
                <a:spcPts val="0"/>
              </a:spcBef>
              <a:spcAft>
                <a:spcPts val="0"/>
              </a:spcAft>
              <a:buSzPct val="60000"/>
              <a:buChar char="◻"/>
            </a:pPr>
            <a:r>
              <a:rPr lang="zh-TW" sz="8000" dirty="0">
                <a:latin typeface="DFKai-SB"/>
                <a:ea typeface="DFKai-SB"/>
                <a:cs typeface="DFKai-SB"/>
                <a:sym typeface="DFKai-SB"/>
              </a:rPr>
              <a:t>進修碩博士學位同仁注意事項(含代理教師)：</a:t>
            </a:r>
            <a:endParaRPr sz="8000" dirty="0">
              <a:latin typeface="DFKai-SB"/>
              <a:ea typeface="DFKai-SB"/>
              <a:cs typeface="DFKai-SB"/>
              <a:sym typeface="DFKai-SB"/>
            </a:endParaRPr>
          </a:p>
          <a:p>
            <a:pPr marL="365760" lvl="1" indent="0" algn="just" rtl="0">
              <a:lnSpc>
                <a:spcPct val="120000"/>
              </a:lnSpc>
              <a:spcBef>
                <a:spcPts val="600"/>
              </a:spcBef>
              <a:spcAft>
                <a:spcPts val="0"/>
              </a:spcAft>
              <a:buSzPct val="70000"/>
              <a:buNone/>
            </a:pPr>
            <a:r>
              <a:rPr lang="en-US" altLang="zh-TW" sz="6400" dirty="0">
                <a:latin typeface="DFKai-SB"/>
                <a:ea typeface="DFKai-SB"/>
                <a:cs typeface="DFKai-SB"/>
                <a:sym typeface="DFKai-SB"/>
              </a:rPr>
              <a:t>1.</a:t>
            </a:r>
            <a:r>
              <a:rPr lang="zh-TW" sz="6400" dirty="0">
                <a:latin typeface="DFKai-SB"/>
                <a:ea typeface="DFKai-SB"/>
                <a:cs typeface="DFKai-SB"/>
                <a:sym typeface="DFKai-SB"/>
              </a:rPr>
              <a:t>報考前：擬參加研究所進修之同仁，請於報名前二週，檢附</a:t>
            </a:r>
            <a:r>
              <a:rPr lang="zh-TW" sz="6400" dirty="0">
                <a:solidFill>
                  <a:srgbClr val="FF0000"/>
                </a:solidFill>
                <a:latin typeface="DFKai-SB"/>
                <a:ea typeface="DFKai-SB"/>
                <a:cs typeface="DFKai-SB"/>
                <a:sym typeface="DFKai-SB"/>
              </a:rPr>
              <a:t>進修申請書</a:t>
            </a:r>
            <a:r>
              <a:rPr lang="zh-TW" sz="6400" dirty="0">
                <a:latin typeface="DFKai-SB"/>
                <a:ea typeface="DFKai-SB"/>
                <a:cs typeface="DFKai-SB"/>
                <a:sym typeface="DFKai-SB"/>
              </a:rPr>
              <a:t>(請向人事室索取)及甄試</a:t>
            </a:r>
            <a:r>
              <a:rPr lang="zh-TW" sz="6400" dirty="0">
                <a:solidFill>
                  <a:srgbClr val="FF0000"/>
                </a:solidFill>
                <a:latin typeface="DFKai-SB"/>
                <a:ea typeface="DFKai-SB"/>
                <a:cs typeface="DFKai-SB"/>
                <a:sym typeface="DFKai-SB"/>
              </a:rPr>
              <a:t>簡章影本</a:t>
            </a:r>
            <a:r>
              <a:rPr lang="zh-TW" sz="6400" dirty="0">
                <a:latin typeface="DFKai-SB"/>
                <a:ea typeface="DFKai-SB"/>
                <a:cs typeface="DFKai-SB"/>
                <a:sym typeface="DFKai-SB"/>
              </a:rPr>
              <a:t>，向學校提出申請，經學校審核核可後始得報考。</a:t>
            </a:r>
            <a:endParaRPr dirty="0"/>
          </a:p>
          <a:p>
            <a:pPr marL="365760" lvl="1" indent="0" algn="just" rtl="0">
              <a:lnSpc>
                <a:spcPct val="120000"/>
              </a:lnSpc>
              <a:spcBef>
                <a:spcPts val="600"/>
              </a:spcBef>
              <a:spcAft>
                <a:spcPts val="0"/>
              </a:spcAft>
              <a:buSzPct val="70000"/>
              <a:buNone/>
            </a:pPr>
            <a:r>
              <a:rPr lang="en-US" altLang="zh-TW" sz="6400" dirty="0">
                <a:latin typeface="DFKai-SB"/>
                <a:ea typeface="DFKai-SB"/>
                <a:cs typeface="DFKai-SB"/>
                <a:sym typeface="DFKai-SB"/>
              </a:rPr>
              <a:t>2.</a:t>
            </a:r>
            <a:r>
              <a:rPr lang="zh-TW" sz="6400" dirty="0">
                <a:latin typeface="DFKai-SB"/>
                <a:ea typeface="DFKai-SB"/>
                <a:cs typeface="DFKai-SB"/>
                <a:sym typeface="DFKai-SB"/>
              </a:rPr>
              <a:t>錄取後：錄取人員請檢附</a:t>
            </a:r>
            <a:r>
              <a:rPr lang="zh-TW" sz="6400" dirty="0">
                <a:solidFill>
                  <a:srgbClr val="FF0000"/>
                </a:solidFill>
                <a:latin typeface="DFKai-SB"/>
                <a:ea typeface="DFKai-SB"/>
                <a:cs typeface="DFKai-SB"/>
                <a:sym typeface="DFKai-SB"/>
              </a:rPr>
              <a:t>進修同意書</a:t>
            </a:r>
            <a:r>
              <a:rPr lang="zh-TW" sz="6400" dirty="0">
                <a:latin typeface="DFKai-SB"/>
                <a:ea typeface="DFKai-SB"/>
                <a:cs typeface="DFKai-SB"/>
                <a:sym typeface="DFKai-SB"/>
              </a:rPr>
              <a:t>(請向人事室索取)及</a:t>
            </a:r>
            <a:r>
              <a:rPr lang="zh-TW" sz="6400" dirty="0">
                <a:solidFill>
                  <a:srgbClr val="FF0000"/>
                </a:solidFill>
                <a:latin typeface="DFKai-SB"/>
                <a:ea typeface="DFKai-SB"/>
                <a:cs typeface="DFKai-SB"/>
                <a:sym typeface="DFKai-SB"/>
              </a:rPr>
              <a:t>錄取通知</a:t>
            </a:r>
            <a:r>
              <a:rPr lang="zh-TW" sz="6400" dirty="0">
                <a:latin typeface="DFKai-SB"/>
                <a:ea typeface="DFKai-SB"/>
                <a:cs typeface="DFKai-SB"/>
                <a:sym typeface="DFKai-SB"/>
              </a:rPr>
              <a:t>影本送人事室辦理。 </a:t>
            </a:r>
            <a:endParaRPr dirty="0"/>
          </a:p>
          <a:p>
            <a:pPr marL="365760" lvl="1" indent="0" algn="just" rtl="0">
              <a:lnSpc>
                <a:spcPct val="120000"/>
              </a:lnSpc>
              <a:spcBef>
                <a:spcPts val="1200"/>
              </a:spcBef>
              <a:spcAft>
                <a:spcPts val="0"/>
              </a:spcAft>
              <a:buSzPct val="70000"/>
              <a:buNone/>
            </a:pPr>
            <a:r>
              <a:rPr lang="en-US" altLang="zh-TW" sz="6400" dirty="0">
                <a:latin typeface="DFKai-SB"/>
                <a:ea typeface="DFKai-SB"/>
                <a:cs typeface="DFKai-SB"/>
                <a:sym typeface="DFKai-SB"/>
              </a:rPr>
              <a:t>3.</a:t>
            </a:r>
            <a:r>
              <a:rPr lang="zh-TW" sz="6400" dirty="0">
                <a:latin typeface="DFKai-SB"/>
                <a:ea typeface="DFKai-SB"/>
                <a:cs typeface="DFKai-SB"/>
                <a:sym typeface="DFKai-SB"/>
              </a:rPr>
              <a:t>進修中：參加進修人員，無論以何種形式進修（含全時、部份辦公時間、公餘時間、寒暑假進修等），進修動態（</a:t>
            </a:r>
            <a:r>
              <a:rPr lang="zh-TW" sz="6400" dirty="0">
                <a:solidFill>
                  <a:srgbClr val="FF0000"/>
                </a:solidFill>
                <a:latin typeface="DFKai-SB"/>
                <a:ea typeface="DFKai-SB"/>
                <a:cs typeface="DFKai-SB"/>
                <a:sym typeface="DFKai-SB"/>
              </a:rPr>
              <a:t>如休學、修課時間改變或變更進修方式）均必須書面向學校報備</a:t>
            </a:r>
            <a:r>
              <a:rPr lang="zh-TW" sz="6400" dirty="0">
                <a:latin typeface="DFKai-SB"/>
                <a:ea typeface="DFKai-SB"/>
                <a:cs typeface="DFKai-SB"/>
                <a:sym typeface="DFKai-SB"/>
              </a:rPr>
              <a:t>，以免影響提敘事宜。</a:t>
            </a:r>
            <a:endParaRPr dirty="0"/>
          </a:p>
          <a:p>
            <a:pPr marL="365760" lvl="1" indent="0" algn="just" rtl="0">
              <a:lnSpc>
                <a:spcPct val="120000"/>
              </a:lnSpc>
              <a:spcBef>
                <a:spcPts val="1200"/>
              </a:spcBef>
              <a:spcAft>
                <a:spcPts val="0"/>
              </a:spcAft>
              <a:buSzPct val="70000"/>
              <a:buNone/>
            </a:pPr>
            <a:r>
              <a:rPr lang="en-US" altLang="zh-TW" sz="6400" dirty="0">
                <a:latin typeface="DFKai-SB"/>
                <a:ea typeface="DFKai-SB"/>
                <a:cs typeface="DFKai-SB"/>
                <a:sym typeface="DFKai-SB"/>
              </a:rPr>
              <a:t>4.</a:t>
            </a:r>
            <a:r>
              <a:rPr lang="zh-TW" sz="6400" dirty="0">
                <a:latin typeface="DFKai-SB"/>
                <a:ea typeface="DFKai-SB"/>
                <a:cs typeface="DFKai-SB"/>
                <a:sym typeface="DFKai-SB"/>
              </a:rPr>
              <a:t>畢業時：正式及代理教師，</a:t>
            </a:r>
            <a:r>
              <a:rPr lang="zh-TW" sz="6400" dirty="0">
                <a:solidFill>
                  <a:srgbClr val="FF0000"/>
                </a:solidFill>
                <a:latin typeface="DFKai-SB"/>
                <a:ea typeface="DFKai-SB"/>
                <a:cs typeface="DFKai-SB"/>
                <a:sym typeface="DFKai-SB"/>
              </a:rPr>
              <a:t>取得碩士學位，請即檢齊證件通知人事室，以憑辦理提敘</a:t>
            </a:r>
            <a:r>
              <a:rPr lang="zh-TW" sz="6400" dirty="0">
                <a:latin typeface="DFKai-SB"/>
                <a:ea typeface="DFKai-SB"/>
                <a:cs typeface="DFKai-SB"/>
                <a:sym typeface="DFKai-SB"/>
              </a:rPr>
              <a:t>，為避免所附文件缺漏,請先送人事室審核。</a:t>
            </a:r>
            <a:endParaRPr sz="6400" dirty="0">
              <a:latin typeface="DFKai-SB"/>
              <a:ea typeface="DFKai-SB"/>
              <a:cs typeface="DFKai-SB"/>
              <a:sym typeface="DFKai-SB"/>
            </a:endParaRPr>
          </a:p>
          <a:p>
            <a:pPr marL="365760" lvl="1" indent="0" algn="just" rtl="0">
              <a:lnSpc>
                <a:spcPct val="120000"/>
              </a:lnSpc>
              <a:spcBef>
                <a:spcPts val="1200"/>
              </a:spcBef>
              <a:spcAft>
                <a:spcPts val="0"/>
              </a:spcAft>
              <a:buSzPct val="70000"/>
              <a:buNone/>
            </a:pPr>
            <a:r>
              <a:rPr lang="zh-TW" sz="6400" dirty="0">
                <a:solidFill>
                  <a:srgbClr val="0070C0"/>
                </a:solidFill>
                <a:latin typeface="DFKai-SB"/>
                <a:ea typeface="DFKai-SB"/>
                <a:cs typeface="DFKai-SB"/>
                <a:sym typeface="DFKai-SB"/>
              </a:rPr>
              <a:t>※申請書於瑞梅雲端/教師共用/08-113學年度/05-人事室/03訓練進修資料夾</a:t>
            </a:r>
            <a:endParaRPr sz="6400" dirty="0">
              <a:solidFill>
                <a:srgbClr val="0070C0"/>
              </a:solidFill>
              <a:latin typeface="DFKai-SB"/>
              <a:ea typeface="DFKai-SB"/>
              <a:cs typeface="DFKai-SB"/>
              <a:sym typeface="DFKai-SB"/>
            </a:endParaRPr>
          </a:p>
          <a:p>
            <a:pPr marL="0" lvl="0" indent="0" algn="l" rtl="0">
              <a:lnSpc>
                <a:spcPct val="100000"/>
              </a:lnSpc>
              <a:spcBef>
                <a:spcPts val="1300"/>
              </a:spcBef>
              <a:spcAft>
                <a:spcPts val="0"/>
              </a:spcAft>
              <a:buSzPct val="60000"/>
              <a:buNone/>
            </a:pPr>
            <a:r>
              <a:rPr lang="zh-TW" sz="8000" dirty="0">
                <a:latin typeface="DFKai-SB"/>
                <a:ea typeface="DFKai-SB"/>
                <a:cs typeface="DFKai-SB"/>
                <a:sym typeface="DFKai-SB"/>
              </a:rPr>
              <a:t>■改敘影響提醒： </a:t>
            </a:r>
            <a:endParaRPr sz="8000" dirty="0">
              <a:latin typeface="DFKai-SB"/>
              <a:ea typeface="DFKai-SB"/>
              <a:cs typeface="DFKai-SB"/>
              <a:sym typeface="DFKai-SB"/>
            </a:endParaRPr>
          </a:p>
          <a:p>
            <a:pPr marL="0" lvl="0" indent="0" algn="l" rtl="0">
              <a:lnSpc>
                <a:spcPct val="100000"/>
              </a:lnSpc>
              <a:spcBef>
                <a:spcPts val="700"/>
              </a:spcBef>
              <a:spcAft>
                <a:spcPts val="0"/>
              </a:spcAft>
              <a:buSzPct val="60000"/>
              <a:buNone/>
            </a:pPr>
            <a:r>
              <a:rPr lang="zh-TW" sz="6400" dirty="0">
                <a:latin typeface="DFKai-SB"/>
                <a:ea typeface="DFKai-SB"/>
                <a:cs typeface="DFKai-SB"/>
                <a:sym typeface="DFKai-SB"/>
              </a:rPr>
              <a:t>(1)在職進修取得較高學位者，可申請改敘，並</a:t>
            </a:r>
            <a:r>
              <a:rPr lang="zh-TW" sz="6400" dirty="0">
                <a:solidFill>
                  <a:srgbClr val="FF0000"/>
                </a:solidFill>
                <a:latin typeface="DFKai-SB"/>
                <a:ea typeface="DFKai-SB"/>
                <a:cs typeface="DFKai-SB"/>
                <a:sym typeface="DFKai-SB"/>
              </a:rPr>
              <a:t>自申請之日起</a:t>
            </a:r>
            <a:r>
              <a:rPr lang="zh-TW" sz="6400" dirty="0">
                <a:latin typeface="DFKai-SB"/>
                <a:ea typeface="DFKai-SB"/>
                <a:cs typeface="DFKai-SB"/>
                <a:sym typeface="DFKai-SB"/>
              </a:rPr>
              <a:t>生效。</a:t>
            </a:r>
            <a:endParaRPr sz="6400" dirty="0">
              <a:latin typeface="DFKai-SB"/>
              <a:ea typeface="DFKai-SB"/>
              <a:cs typeface="DFKai-SB"/>
              <a:sym typeface="DFKai-SB"/>
            </a:endParaRPr>
          </a:p>
          <a:p>
            <a:pPr marL="0" lvl="0" indent="0" algn="l" rtl="0">
              <a:lnSpc>
                <a:spcPct val="100000"/>
              </a:lnSpc>
              <a:spcBef>
                <a:spcPts val="700"/>
              </a:spcBef>
              <a:spcAft>
                <a:spcPts val="0"/>
              </a:spcAft>
              <a:buSzPct val="60000"/>
              <a:buNone/>
            </a:pPr>
            <a:r>
              <a:rPr lang="zh-TW" sz="6400" dirty="0">
                <a:latin typeface="DFKai-SB"/>
                <a:ea typeface="DFKai-SB"/>
                <a:cs typeface="DFKai-SB"/>
                <a:sym typeface="DFKai-SB"/>
              </a:rPr>
              <a:t>(2)如於7月底以前取得學位並核定改敘生效，即得以新核定薪級參加當學年度之成績考核；考核結果如獲晉薪者，可自8月1日起再晉敘薪級1級。 </a:t>
            </a:r>
            <a:endParaRPr dirty="0"/>
          </a:p>
          <a:p>
            <a:pPr marL="365125" lvl="1" indent="257175" algn="just" rtl="0">
              <a:lnSpc>
                <a:spcPct val="100000"/>
              </a:lnSpc>
              <a:spcBef>
                <a:spcPts val="600"/>
              </a:spcBef>
              <a:spcAft>
                <a:spcPts val="0"/>
              </a:spcAft>
              <a:buSzPct val="70000"/>
              <a:buNone/>
            </a:pPr>
            <a:endParaRPr sz="2000" dirty="0">
              <a:latin typeface="DFKai-SB"/>
              <a:ea typeface="DFKai-SB"/>
              <a:cs typeface="DFKai-SB"/>
              <a:sym typeface="DFKai-SB"/>
            </a:endParaRPr>
          </a:p>
          <a:p>
            <a:pPr marL="365125" lvl="1" indent="257175" algn="just" rtl="0">
              <a:lnSpc>
                <a:spcPct val="100000"/>
              </a:lnSpc>
              <a:spcBef>
                <a:spcPts val="1200"/>
              </a:spcBef>
              <a:spcAft>
                <a:spcPts val="0"/>
              </a:spcAft>
              <a:buSzPct val="70000"/>
              <a:buNone/>
            </a:pPr>
            <a:endParaRPr sz="2000" dirty="0">
              <a:latin typeface="DFKai-SB"/>
              <a:ea typeface="DFKai-SB"/>
              <a:cs typeface="DFKai-SB"/>
              <a:sym typeface="DFKai-SB"/>
            </a:endParaRPr>
          </a:p>
          <a:p>
            <a:pPr marL="365125" lvl="1" indent="257175" algn="just" rtl="0">
              <a:lnSpc>
                <a:spcPct val="100000"/>
              </a:lnSpc>
              <a:spcBef>
                <a:spcPts val="1200"/>
              </a:spcBef>
              <a:spcAft>
                <a:spcPts val="0"/>
              </a:spcAft>
              <a:buSzPct val="70000"/>
              <a:buNone/>
            </a:pPr>
            <a:endParaRPr sz="2000" dirty="0">
              <a:latin typeface="DFKai-SB"/>
              <a:ea typeface="DFKai-SB"/>
              <a:cs typeface="DFKai-SB"/>
              <a:sym typeface="DFKai-SB"/>
            </a:endParaRPr>
          </a:p>
          <a:p>
            <a:pPr marL="365125" lvl="1" indent="257175" algn="just" rtl="0">
              <a:lnSpc>
                <a:spcPct val="100000"/>
              </a:lnSpc>
              <a:spcBef>
                <a:spcPts val="1200"/>
              </a:spcBef>
              <a:spcAft>
                <a:spcPts val="0"/>
              </a:spcAft>
              <a:buSzPct val="70000"/>
              <a:buNone/>
            </a:pPr>
            <a:endParaRPr sz="2000" dirty="0">
              <a:latin typeface="DFKai-SB"/>
              <a:ea typeface="DFKai-SB"/>
              <a:cs typeface="DFKai-SB"/>
              <a:sym typeface="DFKai-SB"/>
            </a:endParaRPr>
          </a:p>
          <a:p>
            <a:pPr marL="320040" lvl="0" indent="-278130" algn="l" rtl="0">
              <a:lnSpc>
                <a:spcPct val="100000"/>
              </a:lnSpc>
              <a:spcBef>
                <a:spcPts val="1300"/>
              </a:spcBef>
              <a:spcAft>
                <a:spcPts val="0"/>
              </a:spcAft>
              <a:buSzPct val="59999"/>
              <a:buNone/>
            </a:pPr>
            <a:endParaRPr sz="4400" dirty="0">
              <a:latin typeface="DFKai-SB"/>
              <a:ea typeface="DFKai-SB"/>
              <a:cs typeface="DFKai-SB"/>
              <a:sym typeface="DFKai-SB"/>
            </a:endParaRPr>
          </a:p>
          <a:p>
            <a:pPr marL="365760" lvl="1" indent="0" algn="just" rtl="0">
              <a:lnSpc>
                <a:spcPct val="100000"/>
              </a:lnSpc>
              <a:spcBef>
                <a:spcPts val="550"/>
              </a:spcBef>
              <a:spcAft>
                <a:spcPts val="0"/>
              </a:spcAft>
              <a:buSzPct val="70000"/>
              <a:buNone/>
            </a:pPr>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8"/>
          <p:cNvSpPr txBox="1">
            <a:spLocks noGrp="1"/>
          </p:cNvSpPr>
          <p:nvPr>
            <p:ph type="title"/>
          </p:nvPr>
        </p:nvSpPr>
        <p:spPr>
          <a:xfrm>
            <a:off x="612648" y="228600"/>
            <a:ext cx="8153400" cy="9906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2"/>
              </a:buClr>
              <a:buSzPts val="4400"/>
              <a:buFont typeface="Twentieth Century"/>
              <a:buNone/>
            </a:pPr>
            <a:r>
              <a:rPr lang="zh-TW"/>
              <a:t>教師成績考核</a:t>
            </a:r>
            <a:endParaRPr/>
          </a:p>
        </p:txBody>
      </p:sp>
      <p:sp>
        <p:nvSpPr>
          <p:cNvPr id="252" name="Google Shape;252;p8"/>
          <p:cNvSpPr txBox="1">
            <a:spLocks noGrp="1"/>
          </p:cNvSpPr>
          <p:nvPr>
            <p:ph type="body" idx="1"/>
          </p:nvPr>
        </p:nvSpPr>
        <p:spPr>
          <a:xfrm>
            <a:off x="612648" y="1642840"/>
            <a:ext cx="8153400" cy="4495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200"/>
              <a:buNone/>
            </a:pPr>
            <a:r>
              <a:rPr lang="zh-TW" sz="2000">
                <a:latin typeface="DFKai-SB"/>
                <a:ea typeface="DFKai-SB"/>
                <a:cs typeface="DFKai-SB"/>
                <a:sym typeface="DFKai-SB"/>
              </a:rPr>
              <a:t>（一） 學年度內在職達12個月者（以月為單位），參加成績考核；在職滿6個月以上但未達12個月 者，參加另予考核；在職未滿6個月者，不予考核。 </a:t>
            </a:r>
            <a:endParaRPr/>
          </a:p>
          <a:p>
            <a:pPr marL="0" lvl="0" indent="0" algn="l" rtl="0">
              <a:lnSpc>
                <a:spcPct val="100000"/>
              </a:lnSpc>
              <a:spcBef>
                <a:spcPts val="700"/>
              </a:spcBef>
              <a:spcAft>
                <a:spcPts val="0"/>
              </a:spcAft>
              <a:buSzPts val="1200"/>
              <a:buNone/>
            </a:pPr>
            <a:r>
              <a:rPr lang="zh-TW" sz="2000">
                <a:latin typeface="DFKai-SB"/>
                <a:ea typeface="DFKai-SB"/>
                <a:cs typeface="DFKai-SB"/>
                <a:sym typeface="DFKai-SB"/>
              </a:rPr>
              <a:t>（二）考列各條款之條件</a:t>
            </a:r>
            <a:endParaRPr sz="2000">
              <a:latin typeface="DFKai-SB"/>
              <a:ea typeface="DFKai-SB"/>
              <a:cs typeface="DFKai-SB"/>
              <a:sym typeface="DFKai-SB"/>
            </a:endParaRPr>
          </a:p>
          <a:p>
            <a:pPr marL="0" lvl="0" indent="0" algn="l" rtl="0">
              <a:lnSpc>
                <a:spcPct val="100000"/>
              </a:lnSpc>
              <a:spcBef>
                <a:spcPts val="700"/>
              </a:spcBef>
              <a:spcAft>
                <a:spcPts val="0"/>
              </a:spcAft>
              <a:buSzPts val="1200"/>
              <a:buNone/>
            </a:pPr>
            <a:endParaRPr sz="2000">
              <a:latin typeface="DFKai-SB"/>
              <a:ea typeface="DFKai-SB"/>
              <a:cs typeface="DFKai-SB"/>
              <a:sym typeface="DFKai-SB"/>
            </a:endParaRPr>
          </a:p>
          <a:p>
            <a:pPr marL="0" lvl="0" indent="0" algn="l" rtl="0">
              <a:lnSpc>
                <a:spcPct val="100000"/>
              </a:lnSpc>
              <a:spcBef>
                <a:spcPts val="700"/>
              </a:spcBef>
              <a:spcAft>
                <a:spcPts val="0"/>
              </a:spcAft>
              <a:buSzPts val="1680"/>
              <a:buNone/>
            </a:pPr>
            <a:endParaRPr sz="2800">
              <a:latin typeface="DFKai-SB"/>
              <a:ea typeface="DFKai-SB"/>
              <a:cs typeface="DFKai-SB"/>
              <a:sym typeface="DFKai-SB"/>
            </a:endParaRPr>
          </a:p>
        </p:txBody>
      </p:sp>
      <p:graphicFrame>
        <p:nvGraphicFramePr>
          <p:cNvPr id="253" name="Google Shape;253;p8"/>
          <p:cNvGraphicFramePr/>
          <p:nvPr/>
        </p:nvGraphicFramePr>
        <p:xfrm>
          <a:off x="873468" y="3140968"/>
          <a:ext cx="7631750" cy="3381350"/>
        </p:xfrm>
        <a:graphic>
          <a:graphicData uri="http://schemas.openxmlformats.org/drawingml/2006/table">
            <a:tbl>
              <a:tblPr firstRow="1" firstCol="1" bandRow="1">
                <a:noFill/>
                <a:tableStyleId>{ABB85025-13B8-4E49-A517-6EB4DCC52D4B}</a:tableStyleId>
              </a:tblPr>
              <a:tblGrid>
                <a:gridCol w="1046125">
                  <a:extLst>
                    <a:ext uri="{9D8B030D-6E8A-4147-A177-3AD203B41FA5}">
                      <a16:colId xmlns:a16="http://schemas.microsoft.com/office/drawing/2014/main" val="20000"/>
                    </a:ext>
                  </a:extLst>
                </a:gridCol>
                <a:gridCol w="6585625">
                  <a:extLst>
                    <a:ext uri="{9D8B030D-6E8A-4147-A177-3AD203B41FA5}">
                      <a16:colId xmlns:a16="http://schemas.microsoft.com/office/drawing/2014/main" val="20001"/>
                    </a:ext>
                  </a:extLst>
                </a:gridCol>
              </a:tblGrid>
              <a:tr h="1388725">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四條一款</a:t>
                      </a:r>
                      <a:endParaRPr sz="1400" u="none" strike="noStrike" cap="none">
                        <a:latin typeface="Calibri"/>
                        <a:ea typeface="Calibri"/>
                        <a:cs typeface="Calibri"/>
                        <a:sym typeface="Calibri"/>
                      </a:endParaRPr>
                    </a:p>
                  </a:txBody>
                  <a:tcPr marL="68575" marR="68575" marT="0" marB="0"/>
                </a:tc>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solidFill>
                            <a:schemeClr val="dk1"/>
                          </a:solidFill>
                          <a:latin typeface="Twentieth Century"/>
                          <a:ea typeface="Twentieth Century"/>
                          <a:cs typeface="Twentieth Century"/>
                          <a:sym typeface="Twentieth Century"/>
                        </a:rPr>
                        <a:t>符合以下各款條件者： (1)按課表上課，教法優良，進度適宜，成績卓著。(2)訓輔工作得法，效果良好 。(3)服務熱誠，對校務能切實配合。</a:t>
                      </a:r>
                      <a:r>
                        <a:rPr lang="zh-TW" sz="1400" u="none" strike="noStrike" cap="none">
                          <a:solidFill>
                            <a:srgbClr val="FF0000"/>
                          </a:solidFill>
                          <a:latin typeface="Twentieth Century"/>
                          <a:ea typeface="Twentieth Century"/>
                          <a:cs typeface="Twentieth Century"/>
                          <a:sym typeface="Twentieth Century"/>
                        </a:rPr>
                        <a:t>(4)事病假併計在14日以下</a:t>
                      </a:r>
                      <a:r>
                        <a:rPr lang="zh-TW" sz="1400" u="none" strike="noStrike" cap="none">
                          <a:solidFill>
                            <a:schemeClr val="dk1"/>
                          </a:solidFill>
                          <a:latin typeface="Twentieth Century"/>
                          <a:ea typeface="Twentieth Century"/>
                          <a:cs typeface="Twentieth Century"/>
                          <a:sym typeface="Twentieth Century"/>
                        </a:rPr>
                        <a:t>，並依照規定補 課或請人代課。(5)品德生活良好能為學生表率。(6)專心服務，未違反主管教育 行政機關有關兼課兼職規定。(7)按時上下課，無曠課、曠職紀錄。(8)未受任何 刑事、懲戒處分及行政懲處。但受行政懲處而於同一學年度經獎懲相抵者，不在 此限。</a:t>
                      </a:r>
                      <a:endParaRPr sz="1400" u="none" strike="noStrike" cap="none"/>
                    </a:p>
                  </a:txBody>
                  <a:tcPr marL="68575" marR="68575" marT="0" marB="0"/>
                </a:tc>
                <a:extLst>
                  <a:ext uri="{0D108BD9-81ED-4DB2-BD59-A6C34878D82A}">
                    <a16:rowId xmlns:a16="http://schemas.microsoft.com/office/drawing/2014/main" val="10000"/>
                  </a:ext>
                </a:extLst>
              </a:tr>
              <a:tr h="925825">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四條二款</a:t>
                      </a:r>
                      <a:endParaRPr sz="1400" u="none" strike="noStrike" cap="none">
                        <a:latin typeface="Calibri"/>
                        <a:ea typeface="Calibri"/>
                        <a:cs typeface="Calibri"/>
                        <a:sym typeface="Calibri"/>
                      </a:endParaRPr>
                    </a:p>
                  </a:txBody>
                  <a:tcPr marL="68575" marR="68575" marT="0" marB="0"/>
                </a:tc>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符合以下各款條件者：</a:t>
                      </a:r>
                      <a:endParaRPr sz="1400" u="none" strike="noStrike" cap="none"/>
                    </a:p>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(1)教學認真，進度適宜。(2)對訓輔工作能負責盡職。(3)對校務之配合尚能符 合要求。(4)</a:t>
                      </a:r>
                      <a:r>
                        <a:rPr lang="zh-TW" sz="1400" u="none" strike="noStrike" cap="none">
                          <a:solidFill>
                            <a:srgbClr val="FF0000"/>
                          </a:solidFill>
                        </a:rPr>
                        <a:t>事病假併計超過14日，未逾28日</a:t>
                      </a:r>
                      <a:r>
                        <a:rPr lang="zh-TW" sz="1400" u="none" strike="noStrike" cap="none"/>
                        <a:t>，或因重病住院致病假連續超過28 日而未達延長病假，並依照規定補課或請人代課。(5)品德生活考核無不良紀錄</a:t>
                      </a:r>
                      <a:endParaRPr sz="1400" u="none" strike="noStrike" cap="none">
                        <a:latin typeface="Calibri"/>
                        <a:ea typeface="Calibri"/>
                        <a:cs typeface="Calibri"/>
                        <a:sym typeface="Calibri"/>
                      </a:endParaRPr>
                    </a:p>
                  </a:txBody>
                  <a:tcPr marL="68575" marR="68575" marT="0" marB="0"/>
                </a:tc>
                <a:extLst>
                  <a:ext uri="{0D108BD9-81ED-4DB2-BD59-A6C34878D82A}">
                    <a16:rowId xmlns:a16="http://schemas.microsoft.com/office/drawing/2014/main" val="10001"/>
                  </a:ext>
                </a:extLst>
              </a:tr>
              <a:tr h="925825">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四條三款</a:t>
                      </a:r>
                      <a:endParaRPr sz="1400" u="none" strike="noStrike" cap="none">
                        <a:latin typeface="Calibri"/>
                        <a:ea typeface="Calibri"/>
                        <a:cs typeface="Calibri"/>
                        <a:sym typeface="Calibri"/>
                      </a:endParaRPr>
                    </a:p>
                  </a:txBody>
                  <a:tcPr marL="68575" marR="68575" marT="0" marB="0"/>
                </a:tc>
                <a:tc>
                  <a:txBody>
                    <a:bodyPr/>
                    <a:lstStyle/>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有以下各款之一件者： </a:t>
                      </a:r>
                      <a:endParaRPr sz="1400" u="none" strike="noStrike" cap="none"/>
                    </a:p>
                    <a:p>
                      <a:pPr marL="304800" marR="0" lvl="0" indent="0" algn="l" rtl="0">
                        <a:lnSpc>
                          <a:spcPct val="100000"/>
                        </a:lnSpc>
                        <a:spcBef>
                          <a:spcPts val="0"/>
                        </a:spcBef>
                        <a:spcAft>
                          <a:spcPts val="0"/>
                        </a:spcAft>
                        <a:buClr>
                          <a:srgbClr val="000000"/>
                        </a:buClr>
                        <a:buSzPts val="1400"/>
                        <a:buFont typeface="Arial"/>
                        <a:buNone/>
                      </a:pPr>
                      <a:r>
                        <a:rPr lang="zh-TW" sz="1400" u="none" strike="noStrike" cap="none"/>
                        <a:t>(1)教學成績平常，勉能符合要求。(2)曠課超過2節或曠職累計超過2小時。(3) 事、病假期間，未依照規定補課或請人代課。(4)未經校長同意，擅自在外兼課 兼職。(5)品德生活較差，情節尚非重大。(6)因病已達延長病假。(7)事病假超 過28日。</a:t>
                      </a:r>
                      <a:endParaRPr sz="1400" u="none" strike="noStrike" cap="none">
                        <a:latin typeface="Calibri"/>
                        <a:ea typeface="Calibri"/>
                        <a:cs typeface="Calibri"/>
                        <a:sym typeface="Calibri"/>
                      </a:endParaRPr>
                    </a:p>
                  </a:txBody>
                  <a:tcPr marL="68575" marR="68575" marT="0" marB="0"/>
                </a:tc>
                <a:extLst>
                  <a:ext uri="{0D108BD9-81ED-4DB2-BD59-A6C34878D82A}">
                    <a16:rowId xmlns:a16="http://schemas.microsoft.com/office/drawing/2014/main" val="10002"/>
                  </a:ext>
                </a:extLst>
              </a:tr>
            </a:tbl>
          </a:graphicData>
        </a:graphic>
      </p:graphicFrame>
    </p:spTree>
  </p:cSld>
  <p:clrMapOvr>
    <a:masterClrMapping/>
  </p:clrMapOvr>
</p:sld>
</file>

<file path=ppt/theme/theme1.xml><?xml version="1.0" encoding="utf-8"?>
<a:theme xmlns:a="http://schemas.openxmlformats.org/drawingml/2006/main" name="1_中庸">
  <a:themeElements>
    <a:clrScheme name="中庸">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中庸">
  <a:themeElements>
    <a:clrScheme name="中庸">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中庸">
  <a:themeElements>
    <a:clrScheme name="中庸">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佈景主題">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3107</Words>
  <Application>Microsoft Office PowerPoint</Application>
  <PresentationFormat>如螢幕大小 (4:3)</PresentationFormat>
  <Paragraphs>167</Paragraphs>
  <Slides>18</Slides>
  <Notes>18</Notes>
  <HiddenSlides>0</HiddenSlides>
  <MMClips>0</MMClips>
  <ScaleCrop>false</ScaleCrop>
  <HeadingPairs>
    <vt:vector size="6" baseType="variant">
      <vt:variant>
        <vt:lpstr>使用字型</vt:lpstr>
      </vt:variant>
      <vt:variant>
        <vt:i4>7</vt:i4>
      </vt:variant>
      <vt:variant>
        <vt:lpstr>佈景主題</vt:lpstr>
      </vt:variant>
      <vt:variant>
        <vt:i4>3</vt:i4>
      </vt:variant>
      <vt:variant>
        <vt:lpstr>投影片標題</vt:lpstr>
      </vt:variant>
      <vt:variant>
        <vt:i4>18</vt:i4>
      </vt:variant>
    </vt:vector>
  </HeadingPairs>
  <TitlesOfParts>
    <vt:vector size="28" baseType="lpstr">
      <vt:lpstr>Noto Sans Symbols</vt:lpstr>
      <vt:lpstr>Twentieth Century</vt:lpstr>
      <vt:lpstr>DFKai-SB</vt:lpstr>
      <vt:lpstr>DFKai-SB</vt:lpstr>
      <vt:lpstr>Arial</vt:lpstr>
      <vt:lpstr>Calibri</vt:lpstr>
      <vt:lpstr>Times New Roman</vt:lpstr>
      <vt:lpstr>1_中庸</vt:lpstr>
      <vt:lpstr>1_中庸</vt:lpstr>
      <vt:lpstr>中庸</vt:lpstr>
      <vt:lpstr>   114學年度  瑞梅國小新進教師宣導事項</vt:lpstr>
      <vt:lpstr>差勤</vt:lpstr>
      <vt:lpstr>差勤</vt:lpstr>
      <vt:lpstr>兼職</vt:lpstr>
      <vt:lpstr>待遇</vt:lpstr>
      <vt:lpstr>待遇</vt:lpstr>
      <vt:lpstr>待遇</vt:lpstr>
      <vt:lpstr>進修-碩博士</vt:lpstr>
      <vt:lpstr>教師成績考核</vt:lpstr>
      <vt:lpstr>教師成績考核</vt:lpstr>
      <vt:lpstr>專戶制退撫重點規定</vt:lpstr>
      <vt:lpstr>  專戶制退撫重點規定  </vt:lpstr>
      <vt:lpstr>專戶制退撫重點規定</vt:lpstr>
      <vt:lpstr>專戶制退撫重點規定</vt:lpstr>
      <vt:lpstr>退休金起支年齡 (非屬專戶制-112年6月30日前到職教育人員適用)</vt:lpstr>
      <vt:lpstr>專戶制退撫重點規定</vt:lpstr>
      <vt:lpstr>專戶制退撫重點規定</vt:lpstr>
      <vt:lpstr>專戶制退撫重點規定</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113學年度  瑞梅國小新進教師宣導事項</dc:title>
  <dc:creator>user</dc:creator>
  <cp:lastModifiedBy>User</cp:lastModifiedBy>
  <cp:revision>8</cp:revision>
  <dcterms:created xsi:type="dcterms:W3CDTF">2017-08-24T07:43:06Z</dcterms:created>
  <dcterms:modified xsi:type="dcterms:W3CDTF">2025-08-28T01:26:34Z</dcterms:modified>
</cp:coreProperties>
</file>